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comments/modernComment_123_65954CED.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comments/modernComment_115_82DA1CF3.xml" ContentType="application/vnd.ms-powerpoint.comments+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modernComment_10E_A12F9FDD.xml" ContentType="application/vnd.ms-powerpoint.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 id="2147483666" r:id="rId6"/>
    <p:sldMasterId id="2147483661" r:id="rId7"/>
    <p:sldMasterId id="2147483659" r:id="rId8"/>
    <p:sldMasterId id="2147483664" r:id="rId9"/>
  </p:sldMasterIdLst>
  <p:notesMasterIdLst>
    <p:notesMasterId r:id="rId42"/>
  </p:notesMasterIdLst>
  <p:sldIdLst>
    <p:sldId id="268" r:id="rId10"/>
    <p:sldId id="273" r:id="rId11"/>
    <p:sldId id="282" r:id="rId12"/>
    <p:sldId id="292" r:id="rId13"/>
    <p:sldId id="280" r:id="rId14"/>
    <p:sldId id="287" r:id="rId15"/>
    <p:sldId id="288" r:id="rId16"/>
    <p:sldId id="274" r:id="rId17"/>
    <p:sldId id="291" r:id="rId18"/>
    <p:sldId id="277" r:id="rId19"/>
    <p:sldId id="294" r:id="rId20"/>
    <p:sldId id="272" r:id="rId21"/>
    <p:sldId id="275" r:id="rId22"/>
    <p:sldId id="286" r:id="rId23"/>
    <p:sldId id="290" r:id="rId24"/>
    <p:sldId id="293" r:id="rId25"/>
    <p:sldId id="285" r:id="rId26"/>
    <p:sldId id="276" r:id="rId27"/>
    <p:sldId id="283" r:id="rId28"/>
    <p:sldId id="284" r:id="rId29"/>
    <p:sldId id="270" r:id="rId30"/>
    <p:sldId id="278" r:id="rId31"/>
    <p:sldId id="297" r:id="rId32"/>
    <p:sldId id="298" r:id="rId33"/>
    <p:sldId id="307" r:id="rId34"/>
    <p:sldId id="306" r:id="rId35"/>
    <p:sldId id="301" r:id="rId36"/>
    <p:sldId id="305" r:id="rId37"/>
    <p:sldId id="299" r:id="rId38"/>
    <p:sldId id="295" r:id="rId39"/>
    <p:sldId id="289" r:id="rId40"/>
    <p:sldId id="263" r:id="rId4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7ED231-95A0-F99F-D6E0-6EC9C715C27E}" name="Williams, Jessica" initials="WJ" userId="S::jessica.williams@state.sd.us::fb7fef0f-53b8-4910-bcb3-ac655ce2bb9b" providerId="AD"/>
  <p188:author id="{7789F768-2390-80A7-19D5-EE95B92681E7}" name="Williams, Jessica" initials="JW" userId="S::Jessica.Williams@state.sd.us::fb7fef0f-53b8-4910-bcb3-ac655ce2bb9b" providerId="AD"/>
  <p188:author id="{F5FEF38B-1774-2FBF-E148-98A8D7BF0924}" name="Leiferman, Morgan" initials="ML" userId="S::Morgan.Leiferman@state.sd.us::ea041c38-3c99-49a6-a49c-36cc27153e41" providerId="AD"/>
  <p188:author id="{8FF438DE-6B8A-54AC-42E4-A3660416C814}" name="Wilen, Nathan" initials="NW" userId="S::Nathan.Wilen@state.sd.us::cd602a72-6eec-46b1-9c2b-24a5a68a93e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FEC8B3-AB9A-4461-BD9D-E26B8AA69E26}" v="36" dt="2026-03-24T20:49:03.0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0" autoAdjust="0"/>
    <p:restoredTop sz="80791" autoAdjust="0"/>
  </p:normalViewPr>
  <p:slideViewPr>
    <p:cSldViewPr snapToGrid="0">
      <p:cViewPr varScale="1">
        <p:scale>
          <a:sx n="53" d="100"/>
          <a:sy n="53" d="100"/>
        </p:scale>
        <p:origin x="86" y="5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notesMaster" Target="notesMasters/notesMaster1.xml"/><Relationship Id="rId47"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7.xml"/><Relationship Id="rId29" Type="http://schemas.openxmlformats.org/officeDocument/2006/relationships/slide" Target="slides/slide2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presProps" Target="presProps.xml"/><Relationship Id="rId48" Type="http://schemas.microsoft.com/office/2018/10/relationships/authors" Target="author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tableStyles" Target="tableStyles.xml"/><Relationship Id="rId20" Type="http://schemas.openxmlformats.org/officeDocument/2006/relationships/slide" Target="slides/slide11.xml"/><Relationship Id="rId41" Type="http://schemas.openxmlformats.org/officeDocument/2006/relationships/slide" Target="slides/slide32.xml"/></Relationships>
</file>

<file path=ppt/comments/modernComment_10E_A12F9FDD.xml><?xml version="1.0" encoding="utf-8"?>
<p188:cmLst xmlns:a="http://schemas.openxmlformats.org/drawingml/2006/main" xmlns:r="http://schemas.openxmlformats.org/officeDocument/2006/relationships" xmlns:p188="http://schemas.microsoft.com/office/powerpoint/2018/8/main">
  <p188:cm id="{B833F0EB-A93A-47ED-8A2D-BAB339A79027}" authorId="{8FF438DE-6B8A-54AC-42E4-A3660416C814}" created="2026-03-13T16:55:45.010">
    <ac:txMkLst xmlns:ac="http://schemas.microsoft.com/office/drawing/2013/main/command">
      <pc:docMk xmlns:pc="http://schemas.microsoft.com/office/powerpoint/2013/main/command"/>
      <pc:sldMk xmlns:pc="http://schemas.microsoft.com/office/powerpoint/2013/main/command" cId="2704252893" sldId="270"/>
      <ac:spMk id="4" creationId="{3C8DA3FC-6A45-A79C-D9EF-1803C32860DF}"/>
      <ac:txMk cp="31" len="40">
        <ac:context len="135" hash="3903677813"/>
      </ac:txMk>
    </ac:txMkLst>
    <p188:pos x="4298950" y="1138767"/>
    <p188:txBody>
      <a:bodyPr/>
      <a:lstStyle/>
      <a:p>
        <a:r>
          <a:rPr lang="en-US"/>
          <a:t>I assume we would provide these exclusion recommendations to them?</a:t>
        </a:r>
      </a:p>
    </p188:txBody>
  </p188:cm>
</p188:cmLst>
</file>

<file path=ppt/comments/modernComment_115_82DA1CF3.xml><?xml version="1.0" encoding="utf-8"?>
<p188:cmLst xmlns:a="http://schemas.openxmlformats.org/drawingml/2006/main" xmlns:r="http://schemas.openxmlformats.org/officeDocument/2006/relationships" xmlns:p188="http://schemas.microsoft.com/office/powerpoint/2018/8/main">
  <p188:cm id="{B2560A12-95F7-44F7-BF11-EB2D94C6EE35}" authorId="{8FF438DE-6B8A-54AC-42E4-A3660416C814}" created="2026-03-13T16:36:13.831">
    <ac:txMkLst xmlns:ac="http://schemas.microsoft.com/office/drawing/2013/main/command">
      <pc:docMk xmlns:pc="http://schemas.microsoft.com/office/powerpoint/2013/main/command"/>
      <pc:sldMk xmlns:pc="http://schemas.microsoft.com/office/powerpoint/2013/main/command" cId="2195332339" sldId="277"/>
      <ac:spMk id="2" creationId="{5398F4CA-9566-01B1-4C64-11B4B098237E}"/>
      <ac:txMk cp="0" len="23">
        <ac:context len="24" hash="1086043371"/>
      </ac:txMk>
    </ac:txMkLst>
    <p188:pos x="6720740" y="246428"/>
    <p188:replyLst>
      <p188:reply id="{BE8859DB-914D-440F-B6A9-4224FB900759}" authorId="{E97ED231-95A0-F99F-D6E0-6EC9C715C27E}" created="2026-03-13T16:42:39.601">
        <p188:txBody>
          <a:bodyPr/>
          <a:lstStyle/>
          <a:p>
            <a:r>
              <a:rPr lang="en-US"/>
              <a:t>Good idea. I can do that</a:t>
            </a:r>
          </a:p>
        </p188:txBody>
      </p188:reply>
    </p188:replyLst>
    <p188:txBody>
      <a:bodyPr/>
      <a:lstStyle/>
      <a:p>
        <a:r>
          <a:rPr lang="en-US"/>
          <a:t>I like the info in this slide. It is a bit full though, possible to break it up into two slides?</a:t>
        </a:r>
      </a:p>
    </p188:txBody>
  </p188:cm>
</p188:cmLst>
</file>

<file path=ppt/comments/modernComment_123_65954CED.xml><?xml version="1.0" encoding="utf-8"?>
<p188:cmLst xmlns:a="http://schemas.openxmlformats.org/drawingml/2006/main" xmlns:r="http://schemas.openxmlformats.org/officeDocument/2006/relationships" xmlns:p188="http://schemas.microsoft.com/office/powerpoint/2018/8/main">
  <p188:cm id="{98206FF6-10D3-4EA3-A360-C9CD3120C5B3}" authorId="{8FF438DE-6B8A-54AC-42E4-A3660416C814}" created="2026-03-13T16:34:41.931">
    <ac:deMkLst xmlns:ac="http://schemas.microsoft.com/office/drawing/2013/main/command">
      <pc:docMk xmlns:pc="http://schemas.microsoft.com/office/powerpoint/2013/main/command"/>
      <pc:sldMk xmlns:pc="http://schemas.microsoft.com/office/powerpoint/2013/main/command" cId="1704283373" sldId="291"/>
      <ac:cxnSpMk id="5" creationId="{CDAE457D-1E26-C772-C172-96526257B57F}"/>
    </ac:deMkLst>
    <p188:txBody>
      <a:bodyPr/>
      <a:lstStyle/>
      <a:p>
        <a:r>
          <a:rPr lang="en-US"/>
          <a:t>You could add in some faint dashed lines to help visually differentiate these sections. This is minor, but might help break up the blue.</a:t>
        </a:r>
      </a:p>
    </p188:txBody>
    <p188:extLst>
      <p:ext xmlns:p="http://schemas.openxmlformats.org/presentationml/2006/main" uri="{57CB4572-C831-44C2-8A1C-0ADB6CCDFE69}">
        <p223:reactions xmlns:p223="http://schemas.microsoft.com/office/powerpoint/2022/03/main">
          <p223:rxn type="👍">
            <p223:instance time="2026-03-13T16:41:54.288" authorId="{E97ED231-95A0-F99F-D6E0-6EC9C715C27E}"/>
          </p223:rxn>
        </p223:reactions>
      </p:ext>
    </p188:extLst>
  </p188:cm>
</p188:cmLst>
</file>

<file path=ppt/diagrams/_rels/data10.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ata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svg"/><Relationship Id="rId1" Type="http://schemas.openxmlformats.org/officeDocument/2006/relationships/image" Target="../media/image29.png"/><Relationship Id="rId4" Type="http://schemas.openxmlformats.org/officeDocument/2006/relationships/image" Target="../media/image32.svg"/></Relationships>
</file>

<file path=ppt/diagrams/_rels/data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ata9.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10.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rawing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svg"/><Relationship Id="rId1" Type="http://schemas.openxmlformats.org/officeDocument/2006/relationships/image" Target="../media/image29.png"/><Relationship Id="rId4" Type="http://schemas.openxmlformats.org/officeDocument/2006/relationships/image" Target="../media/image32.svg"/></Relationships>
</file>

<file path=ppt/diagrams/_rels/drawing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9.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CC57C5-4F3C-44F9-8A6C-C23FCF08121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8DFC4F3-D12D-4B3B-9C1A-37CA1AAE263C}">
      <dgm:prSet phldrT="[Text]"/>
      <dgm:spPr/>
      <dgm:t>
        <a:bodyPr/>
        <a:lstStyle/>
        <a:p>
          <a:r>
            <a:rPr lang="en-US" dirty="0"/>
            <a:t>Data, data, data</a:t>
          </a:r>
        </a:p>
      </dgm:t>
    </dgm:pt>
    <dgm:pt modelId="{33374711-78B2-4702-BADA-45DEEF4F9997}" type="parTrans" cxnId="{65C55A31-DAFB-48BF-BCB0-E11BD88788AE}">
      <dgm:prSet/>
      <dgm:spPr/>
      <dgm:t>
        <a:bodyPr/>
        <a:lstStyle/>
        <a:p>
          <a:endParaRPr lang="en-US"/>
        </a:p>
      </dgm:t>
    </dgm:pt>
    <dgm:pt modelId="{A55BCB3B-E8E2-48E1-92DA-FAD435C5C74D}" type="sibTrans" cxnId="{65C55A31-DAFB-48BF-BCB0-E11BD88788AE}">
      <dgm:prSet/>
      <dgm:spPr/>
      <dgm:t>
        <a:bodyPr/>
        <a:lstStyle/>
        <a:p>
          <a:endParaRPr lang="en-US"/>
        </a:p>
      </dgm:t>
    </dgm:pt>
    <dgm:pt modelId="{DD9B39C5-7A21-4C20-8532-5CED484D873E}">
      <dgm:prSet phldrT="[Text]"/>
      <dgm:spPr/>
      <dgm:t>
        <a:bodyPr/>
        <a:lstStyle/>
        <a:p>
          <a:r>
            <a:rPr lang="en-US" dirty="0"/>
            <a:t>Outbreak coordination</a:t>
          </a:r>
        </a:p>
      </dgm:t>
    </dgm:pt>
    <dgm:pt modelId="{FB0E7789-F6B3-47E9-86D4-355B480504FC}" type="parTrans" cxnId="{1E5D9850-5E4C-493A-B469-730570640D2D}">
      <dgm:prSet/>
      <dgm:spPr/>
      <dgm:t>
        <a:bodyPr/>
        <a:lstStyle/>
        <a:p>
          <a:endParaRPr lang="en-US"/>
        </a:p>
      </dgm:t>
    </dgm:pt>
    <dgm:pt modelId="{087C97B9-4FFE-4969-AA5D-D9BB49225467}" type="sibTrans" cxnId="{1E5D9850-5E4C-493A-B469-730570640D2D}">
      <dgm:prSet/>
      <dgm:spPr/>
      <dgm:t>
        <a:bodyPr/>
        <a:lstStyle/>
        <a:p>
          <a:endParaRPr lang="en-US"/>
        </a:p>
      </dgm:t>
    </dgm:pt>
    <dgm:pt modelId="{4C196091-8E5E-4BE6-BF74-D167A2109986}">
      <dgm:prSet phldrT="[Text]"/>
      <dgm:spPr/>
      <dgm:t>
        <a:bodyPr/>
        <a:lstStyle/>
        <a:p>
          <a:r>
            <a:rPr lang="en-US" dirty="0"/>
            <a:t>Share data with public &amp; partners</a:t>
          </a:r>
        </a:p>
      </dgm:t>
    </dgm:pt>
    <dgm:pt modelId="{341BE7A8-55D0-46C0-8F9D-F0A83EC908D7}" type="parTrans" cxnId="{1A8148F3-708A-4615-A383-9CBDFE68ACC8}">
      <dgm:prSet/>
      <dgm:spPr/>
      <dgm:t>
        <a:bodyPr/>
        <a:lstStyle/>
        <a:p>
          <a:endParaRPr lang="en-US"/>
        </a:p>
      </dgm:t>
    </dgm:pt>
    <dgm:pt modelId="{0D77DAF8-578F-4CFE-98A8-3B2E81E54089}" type="sibTrans" cxnId="{1A8148F3-708A-4615-A383-9CBDFE68ACC8}">
      <dgm:prSet/>
      <dgm:spPr/>
      <dgm:t>
        <a:bodyPr/>
        <a:lstStyle/>
        <a:p>
          <a:endParaRPr lang="en-US"/>
        </a:p>
      </dgm:t>
    </dgm:pt>
    <dgm:pt modelId="{395171A2-7ED5-4348-9E90-AC3E35E6E1A5}">
      <dgm:prSet/>
      <dgm:spPr/>
      <dgm:t>
        <a:bodyPr/>
        <a:lstStyle/>
        <a:p>
          <a:r>
            <a:rPr lang="en-US" dirty="0"/>
            <a:t>Foodborne &amp; enteric disease monitoring</a:t>
          </a:r>
        </a:p>
      </dgm:t>
    </dgm:pt>
    <dgm:pt modelId="{859421ED-E979-489C-8E63-B718793A34AD}" type="parTrans" cxnId="{F9032453-4448-4F03-9F7F-E73DE42C7FA9}">
      <dgm:prSet/>
      <dgm:spPr/>
      <dgm:t>
        <a:bodyPr/>
        <a:lstStyle/>
        <a:p>
          <a:endParaRPr lang="en-US"/>
        </a:p>
      </dgm:t>
    </dgm:pt>
    <dgm:pt modelId="{0CA743D0-32BA-4860-BC21-2C959783A65A}" type="sibTrans" cxnId="{F9032453-4448-4F03-9F7F-E73DE42C7FA9}">
      <dgm:prSet/>
      <dgm:spPr/>
      <dgm:t>
        <a:bodyPr/>
        <a:lstStyle/>
        <a:p>
          <a:endParaRPr lang="en-US"/>
        </a:p>
      </dgm:t>
    </dgm:pt>
    <dgm:pt modelId="{D2E7F572-5743-4A49-889B-FB5E545A3323}">
      <dgm:prSet/>
      <dgm:spPr/>
      <dgm:t>
        <a:bodyPr/>
        <a:lstStyle/>
        <a:p>
          <a:r>
            <a:rPr lang="en-US" dirty="0"/>
            <a:t>Data quality</a:t>
          </a:r>
        </a:p>
      </dgm:t>
    </dgm:pt>
    <dgm:pt modelId="{A5A508FC-1588-4101-AB89-0647C23A9787}" type="parTrans" cxnId="{5B008B35-D617-4CE4-A2EF-EC3B91E9D873}">
      <dgm:prSet/>
      <dgm:spPr/>
      <dgm:t>
        <a:bodyPr/>
        <a:lstStyle/>
        <a:p>
          <a:endParaRPr lang="en-US"/>
        </a:p>
      </dgm:t>
    </dgm:pt>
    <dgm:pt modelId="{70D61DB6-88F3-45DD-90D7-CEAFAED0B4E9}" type="sibTrans" cxnId="{5B008B35-D617-4CE4-A2EF-EC3B91E9D873}">
      <dgm:prSet/>
      <dgm:spPr/>
      <dgm:t>
        <a:bodyPr/>
        <a:lstStyle/>
        <a:p>
          <a:endParaRPr lang="en-US"/>
        </a:p>
      </dgm:t>
    </dgm:pt>
    <dgm:pt modelId="{3741A0BC-1B0C-46A1-9B59-86F5DD6CC4DE}">
      <dgm:prSet/>
      <dgm:spPr/>
      <dgm:t>
        <a:bodyPr/>
        <a:lstStyle/>
        <a:p>
          <a:r>
            <a:rPr lang="en-US"/>
            <a:t>Analysis and interpretation</a:t>
          </a:r>
        </a:p>
      </dgm:t>
    </dgm:pt>
    <dgm:pt modelId="{219661D8-39F8-4F98-88BB-FBD758927880}" type="parTrans" cxnId="{3EF1E6F2-F836-47E7-9ED3-3675812F5574}">
      <dgm:prSet/>
      <dgm:spPr/>
      <dgm:t>
        <a:bodyPr/>
        <a:lstStyle/>
        <a:p>
          <a:endParaRPr lang="en-US"/>
        </a:p>
      </dgm:t>
    </dgm:pt>
    <dgm:pt modelId="{E2A21877-ED2F-4B52-A088-14B16107E689}" type="sibTrans" cxnId="{3EF1E6F2-F836-47E7-9ED3-3675812F5574}">
      <dgm:prSet/>
      <dgm:spPr/>
      <dgm:t>
        <a:bodyPr/>
        <a:lstStyle/>
        <a:p>
          <a:endParaRPr lang="en-US"/>
        </a:p>
      </dgm:t>
    </dgm:pt>
    <dgm:pt modelId="{AEE0ADFF-2FC7-4038-AF31-77EA2A84BB9B}">
      <dgm:prSet/>
      <dgm:spPr/>
      <dgm:t>
        <a:bodyPr/>
        <a:lstStyle/>
        <a:p>
          <a:r>
            <a:rPr lang="en-US" dirty="0"/>
            <a:t>Reporting</a:t>
          </a:r>
        </a:p>
      </dgm:t>
    </dgm:pt>
    <dgm:pt modelId="{66628349-96FA-4813-A4C7-EB121D3F6C34}" type="parTrans" cxnId="{A37AC227-B7B3-48E5-9AEB-7BC96FB4BA23}">
      <dgm:prSet/>
      <dgm:spPr/>
      <dgm:t>
        <a:bodyPr/>
        <a:lstStyle/>
        <a:p>
          <a:endParaRPr lang="en-US"/>
        </a:p>
      </dgm:t>
    </dgm:pt>
    <dgm:pt modelId="{0BA5CF32-7AC9-4351-A42E-8001F4995A12}" type="sibTrans" cxnId="{A37AC227-B7B3-48E5-9AEB-7BC96FB4BA23}">
      <dgm:prSet/>
      <dgm:spPr/>
      <dgm:t>
        <a:bodyPr/>
        <a:lstStyle/>
        <a:p>
          <a:endParaRPr lang="en-US"/>
        </a:p>
      </dgm:t>
    </dgm:pt>
    <dgm:pt modelId="{98E5CA93-9F64-4C01-8E77-619852443DA4}">
      <dgm:prSet/>
      <dgm:spPr/>
      <dgm:t>
        <a:bodyPr/>
        <a:lstStyle/>
        <a:p>
          <a:r>
            <a:rPr lang="en-US" dirty="0"/>
            <a:t>Education &amp; recommendations</a:t>
          </a:r>
        </a:p>
      </dgm:t>
    </dgm:pt>
    <dgm:pt modelId="{CC71F9FF-5EF9-478B-B950-BE5EF3876835}" type="parTrans" cxnId="{2F951459-BB7F-4351-8134-99921CF26D21}">
      <dgm:prSet/>
      <dgm:spPr/>
      <dgm:t>
        <a:bodyPr/>
        <a:lstStyle/>
        <a:p>
          <a:endParaRPr lang="en-US"/>
        </a:p>
      </dgm:t>
    </dgm:pt>
    <dgm:pt modelId="{32CE4F9C-6543-4A44-9292-419F4AC87E55}" type="sibTrans" cxnId="{2F951459-BB7F-4351-8134-99921CF26D21}">
      <dgm:prSet/>
      <dgm:spPr/>
      <dgm:t>
        <a:bodyPr/>
        <a:lstStyle/>
        <a:p>
          <a:endParaRPr lang="en-US"/>
        </a:p>
      </dgm:t>
    </dgm:pt>
    <dgm:pt modelId="{C82E64FB-9789-4CFA-A955-F9F715E1E05C}">
      <dgm:prSet/>
      <dgm:spPr/>
      <dgm:t>
        <a:bodyPr/>
        <a:lstStyle/>
        <a:p>
          <a:r>
            <a:rPr lang="en-US" dirty="0"/>
            <a:t>Internal partners</a:t>
          </a:r>
        </a:p>
      </dgm:t>
    </dgm:pt>
    <dgm:pt modelId="{90B0DF20-62C5-4ED0-A11E-38346E432157}" type="parTrans" cxnId="{1E7F9DA5-C576-4F46-AC9F-5EB0ABFE0AF1}">
      <dgm:prSet/>
      <dgm:spPr/>
      <dgm:t>
        <a:bodyPr/>
        <a:lstStyle/>
        <a:p>
          <a:endParaRPr lang="en-US"/>
        </a:p>
      </dgm:t>
    </dgm:pt>
    <dgm:pt modelId="{0A3AA776-37B6-4D35-81BB-FF1898EF46C0}" type="sibTrans" cxnId="{1E7F9DA5-C576-4F46-AC9F-5EB0ABFE0AF1}">
      <dgm:prSet/>
      <dgm:spPr/>
      <dgm:t>
        <a:bodyPr/>
        <a:lstStyle/>
        <a:p>
          <a:endParaRPr lang="en-US"/>
        </a:p>
      </dgm:t>
    </dgm:pt>
    <dgm:pt modelId="{100DC098-1382-43E5-9704-E106FB60040E}">
      <dgm:prSet/>
      <dgm:spPr/>
      <dgm:t>
        <a:bodyPr/>
        <a:lstStyle/>
        <a:p>
          <a:r>
            <a:rPr lang="en-US" dirty="0"/>
            <a:t>Subject Matter Expertise</a:t>
          </a:r>
        </a:p>
      </dgm:t>
    </dgm:pt>
    <dgm:pt modelId="{838C6A9D-06F8-4C0C-8E2A-ECA7CB36591D}" type="parTrans" cxnId="{B2F2C3FC-AF5F-4B03-98C1-EF1FB3222428}">
      <dgm:prSet/>
      <dgm:spPr/>
      <dgm:t>
        <a:bodyPr/>
        <a:lstStyle/>
        <a:p>
          <a:endParaRPr lang="en-US"/>
        </a:p>
      </dgm:t>
    </dgm:pt>
    <dgm:pt modelId="{4A509CA7-ACA0-46AF-B6B8-888345A3B62D}" type="sibTrans" cxnId="{B2F2C3FC-AF5F-4B03-98C1-EF1FB3222428}">
      <dgm:prSet/>
      <dgm:spPr/>
      <dgm:t>
        <a:bodyPr/>
        <a:lstStyle/>
        <a:p>
          <a:endParaRPr lang="en-US"/>
        </a:p>
      </dgm:t>
    </dgm:pt>
    <dgm:pt modelId="{D2AE0572-5C51-468B-A658-AB3A43B1B86A}">
      <dgm:prSet/>
      <dgm:spPr/>
      <dgm:t>
        <a:bodyPr/>
        <a:lstStyle/>
        <a:p>
          <a:r>
            <a:rPr lang="en-US" dirty="0"/>
            <a:t>Understand how germs spread</a:t>
          </a:r>
        </a:p>
      </dgm:t>
    </dgm:pt>
    <dgm:pt modelId="{65A08134-5438-485B-B5B6-EAD19E007E40}" type="parTrans" cxnId="{8EA0A491-7F73-49F8-9D24-3AE752332CD7}">
      <dgm:prSet/>
      <dgm:spPr/>
      <dgm:t>
        <a:bodyPr/>
        <a:lstStyle/>
        <a:p>
          <a:endParaRPr lang="en-US"/>
        </a:p>
      </dgm:t>
    </dgm:pt>
    <dgm:pt modelId="{5CD541E8-FDAC-497E-B7FF-5EBAEA3F21A5}" type="sibTrans" cxnId="{8EA0A491-7F73-49F8-9D24-3AE752332CD7}">
      <dgm:prSet/>
      <dgm:spPr/>
      <dgm:t>
        <a:bodyPr/>
        <a:lstStyle/>
        <a:p>
          <a:endParaRPr lang="en-US"/>
        </a:p>
      </dgm:t>
    </dgm:pt>
    <dgm:pt modelId="{40416FD8-7E1B-4FBF-919C-72CF01B1CC19}">
      <dgm:prSet/>
      <dgm:spPr/>
      <dgm:t>
        <a:bodyPr/>
        <a:lstStyle/>
        <a:p>
          <a:r>
            <a:rPr lang="en-US" dirty="0"/>
            <a:t>Non-regulatory</a:t>
          </a:r>
        </a:p>
      </dgm:t>
    </dgm:pt>
    <dgm:pt modelId="{3247FB8A-83ED-4C3A-9A52-A7DC25549F94}" type="parTrans" cxnId="{4DB3A062-3B00-4076-ACAA-7F1720DE8B1B}">
      <dgm:prSet/>
      <dgm:spPr/>
      <dgm:t>
        <a:bodyPr/>
        <a:lstStyle/>
        <a:p>
          <a:endParaRPr lang="en-US"/>
        </a:p>
      </dgm:t>
    </dgm:pt>
    <dgm:pt modelId="{6741AC21-99B2-4644-9B03-88FF30B5D6EF}" type="sibTrans" cxnId="{4DB3A062-3B00-4076-ACAA-7F1720DE8B1B}">
      <dgm:prSet/>
      <dgm:spPr/>
      <dgm:t>
        <a:bodyPr/>
        <a:lstStyle/>
        <a:p>
          <a:endParaRPr lang="en-US"/>
        </a:p>
      </dgm:t>
    </dgm:pt>
    <dgm:pt modelId="{2B376B2B-B9F9-4974-A3D3-9BE398203B55}">
      <dgm:prSet/>
      <dgm:spPr/>
      <dgm:t>
        <a:bodyPr/>
        <a:lstStyle/>
        <a:p>
          <a:r>
            <a:rPr lang="en-US" dirty="0"/>
            <a:t>Education &amp; recommendations</a:t>
          </a:r>
        </a:p>
      </dgm:t>
    </dgm:pt>
    <dgm:pt modelId="{842AED72-6C9C-46D3-B529-4E6C101355E3}" type="parTrans" cxnId="{1EA13BF2-8454-4C8B-8FA0-CA426320B197}">
      <dgm:prSet/>
      <dgm:spPr/>
      <dgm:t>
        <a:bodyPr/>
        <a:lstStyle/>
        <a:p>
          <a:endParaRPr lang="en-US"/>
        </a:p>
      </dgm:t>
    </dgm:pt>
    <dgm:pt modelId="{F03C90D3-76EF-45A3-AE62-516CB6E0DA2E}" type="sibTrans" cxnId="{1EA13BF2-8454-4C8B-8FA0-CA426320B197}">
      <dgm:prSet/>
      <dgm:spPr/>
      <dgm:t>
        <a:bodyPr/>
        <a:lstStyle/>
        <a:p>
          <a:endParaRPr lang="en-US"/>
        </a:p>
      </dgm:t>
    </dgm:pt>
    <dgm:pt modelId="{B4A1AB71-E450-4280-817F-7F72D34E15E0}">
      <dgm:prSet/>
      <dgm:spPr/>
      <dgm:t>
        <a:bodyPr/>
        <a:lstStyle/>
        <a:p>
          <a:r>
            <a:rPr lang="en-US" dirty="0"/>
            <a:t>External partners</a:t>
          </a:r>
        </a:p>
      </dgm:t>
    </dgm:pt>
    <dgm:pt modelId="{6D6B2592-E2AA-4C80-A1D5-6C0768EBEF54}" type="parTrans" cxnId="{1F883C67-5BD1-4BFE-A4F4-2693713E8EF5}">
      <dgm:prSet/>
      <dgm:spPr/>
      <dgm:t>
        <a:bodyPr/>
        <a:lstStyle/>
        <a:p>
          <a:endParaRPr lang="en-US"/>
        </a:p>
      </dgm:t>
    </dgm:pt>
    <dgm:pt modelId="{DF3076EE-AAB9-472D-8EA1-B5FCC32DD567}" type="sibTrans" cxnId="{1F883C67-5BD1-4BFE-A4F4-2693713E8EF5}">
      <dgm:prSet/>
      <dgm:spPr/>
      <dgm:t>
        <a:bodyPr/>
        <a:lstStyle/>
        <a:p>
          <a:endParaRPr lang="en-US"/>
        </a:p>
      </dgm:t>
    </dgm:pt>
    <dgm:pt modelId="{30F7CEBE-7EFA-4580-A917-CC4C43D1EE7F}">
      <dgm:prSet/>
      <dgm:spPr/>
      <dgm:t>
        <a:bodyPr/>
        <a:lstStyle/>
        <a:p>
          <a:r>
            <a:rPr lang="en-US" dirty="0"/>
            <a:t>Public health partners and agencies</a:t>
          </a:r>
        </a:p>
      </dgm:t>
    </dgm:pt>
    <dgm:pt modelId="{1C7817F6-A2D0-4A19-A8AA-74C70F400229}" type="parTrans" cxnId="{CF0B4DEF-A0F9-45EF-BB8F-E5A966362357}">
      <dgm:prSet/>
      <dgm:spPr/>
      <dgm:t>
        <a:bodyPr/>
        <a:lstStyle/>
        <a:p>
          <a:endParaRPr lang="en-US"/>
        </a:p>
      </dgm:t>
    </dgm:pt>
    <dgm:pt modelId="{B20DBA0B-AFBD-4FB9-8C52-FD2180512EDA}" type="sibTrans" cxnId="{CF0B4DEF-A0F9-45EF-BB8F-E5A966362357}">
      <dgm:prSet/>
      <dgm:spPr/>
      <dgm:t>
        <a:bodyPr/>
        <a:lstStyle/>
        <a:p>
          <a:endParaRPr lang="en-US"/>
        </a:p>
      </dgm:t>
    </dgm:pt>
    <dgm:pt modelId="{BD41D7EC-9FF6-489F-AB13-524ED3EDAB52}" type="pres">
      <dgm:prSet presAssocID="{63CC57C5-4F3C-44F9-8A6C-C23FCF081218}" presName="Name0" presStyleCnt="0">
        <dgm:presLayoutVars>
          <dgm:dir/>
          <dgm:animLvl val="lvl"/>
          <dgm:resizeHandles val="exact"/>
        </dgm:presLayoutVars>
      </dgm:prSet>
      <dgm:spPr/>
    </dgm:pt>
    <dgm:pt modelId="{60EA6733-3644-45F1-92C4-89A59E7EA80E}" type="pres">
      <dgm:prSet presAssocID="{B8DFC4F3-D12D-4B3B-9C1A-37CA1AAE263C}" presName="linNode" presStyleCnt="0"/>
      <dgm:spPr/>
    </dgm:pt>
    <dgm:pt modelId="{E499D650-D4F2-4253-8376-6423A0D3726A}" type="pres">
      <dgm:prSet presAssocID="{B8DFC4F3-D12D-4B3B-9C1A-37CA1AAE263C}" presName="parentText" presStyleLbl="node1" presStyleIdx="0" presStyleCnt="4">
        <dgm:presLayoutVars>
          <dgm:chMax val="1"/>
          <dgm:bulletEnabled val="1"/>
        </dgm:presLayoutVars>
      </dgm:prSet>
      <dgm:spPr/>
    </dgm:pt>
    <dgm:pt modelId="{23CBB5ED-9756-4751-8F85-11FDC2BAA863}" type="pres">
      <dgm:prSet presAssocID="{B8DFC4F3-D12D-4B3B-9C1A-37CA1AAE263C}" presName="descendantText" presStyleLbl="alignAccFollowNode1" presStyleIdx="0" presStyleCnt="4">
        <dgm:presLayoutVars>
          <dgm:bulletEnabled val="1"/>
        </dgm:presLayoutVars>
      </dgm:prSet>
      <dgm:spPr/>
    </dgm:pt>
    <dgm:pt modelId="{2F904E00-528D-453A-B2B1-E6453F6E686C}" type="pres">
      <dgm:prSet presAssocID="{A55BCB3B-E8E2-48E1-92DA-FAD435C5C74D}" presName="sp" presStyleCnt="0"/>
      <dgm:spPr/>
    </dgm:pt>
    <dgm:pt modelId="{D2022846-45ED-421B-8677-87EC8BD96C07}" type="pres">
      <dgm:prSet presAssocID="{100DC098-1382-43E5-9704-E106FB60040E}" presName="linNode" presStyleCnt="0"/>
      <dgm:spPr/>
    </dgm:pt>
    <dgm:pt modelId="{779297B5-11DE-4E31-A2D8-9F2553130D64}" type="pres">
      <dgm:prSet presAssocID="{100DC098-1382-43E5-9704-E106FB60040E}" presName="parentText" presStyleLbl="node1" presStyleIdx="1" presStyleCnt="4">
        <dgm:presLayoutVars>
          <dgm:chMax val="1"/>
          <dgm:bulletEnabled val="1"/>
        </dgm:presLayoutVars>
      </dgm:prSet>
      <dgm:spPr/>
    </dgm:pt>
    <dgm:pt modelId="{73DEABF6-6067-4D3F-8A4B-506BABB02C6F}" type="pres">
      <dgm:prSet presAssocID="{100DC098-1382-43E5-9704-E106FB60040E}" presName="descendantText" presStyleLbl="alignAccFollowNode1" presStyleIdx="1" presStyleCnt="4">
        <dgm:presLayoutVars>
          <dgm:bulletEnabled val="1"/>
        </dgm:presLayoutVars>
      </dgm:prSet>
      <dgm:spPr/>
    </dgm:pt>
    <dgm:pt modelId="{34DA600A-C8C3-46F5-8E79-A7CC724EC0A8}" type="pres">
      <dgm:prSet presAssocID="{4A509CA7-ACA0-46AF-B6B8-888345A3B62D}" presName="sp" presStyleCnt="0"/>
      <dgm:spPr/>
    </dgm:pt>
    <dgm:pt modelId="{80D9FA4F-B3F2-428E-B243-9C7F95B8EAB3}" type="pres">
      <dgm:prSet presAssocID="{DD9B39C5-7A21-4C20-8532-5CED484D873E}" presName="linNode" presStyleCnt="0"/>
      <dgm:spPr/>
    </dgm:pt>
    <dgm:pt modelId="{229488D1-C8AE-4CD6-A470-14D5BFE9F484}" type="pres">
      <dgm:prSet presAssocID="{DD9B39C5-7A21-4C20-8532-5CED484D873E}" presName="parentText" presStyleLbl="node1" presStyleIdx="2" presStyleCnt="4">
        <dgm:presLayoutVars>
          <dgm:chMax val="1"/>
          <dgm:bulletEnabled val="1"/>
        </dgm:presLayoutVars>
      </dgm:prSet>
      <dgm:spPr/>
    </dgm:pt>
    <dgm:pt modelId="{F5BE34D5-75ED-432C-BCA7-6EE729F2B833}" type="pres">
      <dgm:prSet presAssocID="{DD9B39C5-7A21-4C20-8532-5CED484D873E}" presName="descendantText" presStyleLbl="alignAccFollowNode1" presStyleIdx="2" presStyleCnt="4">
        <dgm:presLayoutVars>
          <dgm:bulletEnabled val="1"/>
        </dgm:presLayoutVars>
      </dgm:prSet>
      <dgm:spPr/>
    </dgm:pt>
    <dgm:pt modelId="{06E70BC3-9D55-4848-BF94-B1776B02DD60}" type="pres">
      <dgm:prSet presAssocID="{087C97B9-4FFE-4969-AA5D-D9BB49225467}" presName="sp" presStyleCnt="0"/>
      <dgm:spPr/>
    </dgm:pt>
    <dgm:pt modelId="{4BD17141-5D08-4E59-AC9D-C9A688EB08D2}" type="pres">
      <dgm:prSet presAssocID="{4C196091-8E5E-4BE6-BF74-D167A2109986}" presName="linNode" presStyleCnt="0"/>
      <dgm:spPr/>
    </dgm:pt>
    <dgm:pt modelId="{E262CA5E-B866-4F9F-A56E-891E96A05D4B}" type="pres">
      <dgm:prSet presAssocID="{4C196091-8E5E-4BE6-BF74-D167A2109986}" presName="parentText" presStyleLbl="node1" presStyleIdx="3" presStyleCnt="4">
        <dgm:presLayoutVars>
          <dgm:chMax val="1"/>
          <dgm:bulletEnabled val="1"/>
        </dgm:presLayoutVars>
      </dgm:prSet>
      <dgm:spPr/>
    </dgm:pt>
    <dgm:pt modelId="{3DA48DDA-98A4-47A0-B5DF-7D2296AB58EE}" type="pres">
      <dgm:prSet presAssocID="{4C196091-8E5E-4BE6-BF74-D167A2109986}" presName="descendantText" presStyleLbl="alignAccFollowNode1" presStyleIdx="3" presStyleCnt="4">
        <dgm:presLayoutVars>
          <dgm:bulletEnabled val="1"/>
        </dgm:presLayoutVars>
      </dgm:prSet>
      <dgm:spPr/>
    </dgm:pt>
  </dgm:ptLst>
  <dgm:cxnLst>
    <dgm:cxn modelId="{8DAD4009-514E-4B0A-B2FF-6C56E08B0AF5}" type="presOf" srcId="{3741A0BC-1B0C-46A1-9B59-86F5DD6CC4DE}" destId="{23CBB5ED-9756-4751-8F85-11FDC2BAA863}" srcOrd="0" destOrd="2" presId="urn:microsoft.com/office/officeart/2005/8/layout/vList5"/>
    <dgm:cxn modelId="{15A34017-7FDB-48E6-84F8-07C7DDE091AE}" type="presOf" srcId="{D2E7F572-5743-4A49-889B-FB5E545A3323}" destId="{23CBB5ED-9756-4751-8F85-11FDC2BAA863}" srcOrd="0" destOrd="1" presId="urn:microsoft.com/office/officeart/2005/8/layout/vList5"/>
    <dgm:cxn modelId="{B186731E-3879-403A-9309-469A640A77CF}" type="presOf" srcId="{AEE0ADFF-2FC7-4038-AF31-77EA2A84BB9B}" destId="{3DA48DDA-98A4-47A0-B5DF-7D2296AB58EE}" srcOrd="0" destOrd="0" presId="urn:microsoft.com/office/officeart/2005/8/layout/vList5"/>
    <dgm:cxn modelId="{A37AC227-B7B3-48E5-9AEB-7BC96FB4BA23}" srcId="{4C196091-8E5E-4BE6-BF74-D167A2109986}" destId="{AEE0ADFF-2FC7-4038-AF31-77EA2A84BB9B}" srcOrd="0" destOrd="0" parTransId="{66628349-96FA-4813-A4C7-EB121D3F6C34}" sibTransId="{0BA5CF32-7AC9-4351-A42E-8001F4995A12}"/>
    <dgm:cxn modelId="{65C55A31-DAFB-48BF-BCB0-E11BD88788AE}" srcId="{63CC57C5-4F3C-44F9-8A6C-C23FCF081218}" destId="{B8DFC4F3-D12D-4B3B-9C1A-37CA1AAE263C}" srcOrd="0" destOrd="0" parTransId="{33374711-78B2-4702-BADA-45DEEF4F9997}" sibTransId="{A55BCB3B-E8E2-48E1-92DA-FAD435C5C74D}"/>
    <dgm:cxn modelId="{5B008B35-D617-4CE4-A2EF-EC3B91E9D873}" srcId="{B8DFC4F3-D12D-4B3B-9C1A-37CA1AAE263C}" destId="{D2E7F572-5743-4A49-889B-FB5E545A3323}" srcOrd="1" destOrd="0" parTransId="{A5A508FC-1588-4101-AB89-0647C23A9787}" sibTransId="{70D61DB6-88F3-45DD-90D7-CEAFAED0B4E9}"/>
    <dgm:cxn modelId="{4DB3A062-3B00-4076-ACAA-7F1720DE8B1B}" srcId="{100DC098-1382-43E5-9704-E106FB60040E}" destId="{40416FD8-7E1B-4FBF-919C-72CF01B1CC19}" srcOrd="1" destOrd="0" parTransId="{3247FB8A-83ED-4C3A-9A52-A7DC25549F94}" sibTransId="{6741AC21-99B2-4644-9B03-88FF30B5D6EF}"/>
    <dgm:cxn modelId="{1F883C67-5BD1-4BFE-A4F4-2693713E8EF5}" srcId="{DD9B39C5-7A21-4C20-8532-5CED484D873E}" destId="{B4A1AB71-E450-4280-817F-7F72D34E15E0}" srcOrd="1" destOrd="0" parTransId="{6D6B2592-E2AA-4C80-A1D5-6C0768EBEF54}" sibTransId="{DF3076EE-AAB9-472D-8EA1-B5FCC32DD567}"/>
    <dgm:cxn modelId="{1E5D9850-5E4C-493A-B469-730570640D2D}" srcId="{63CC57C5-4F3C-44F9-8A6C-C23FCF081218}" destId="{DD9B39C5-7A21-4C20-8532-5CED484D873E}" srcOrd="2" destOrd="0" parTransId="{FB0E7789-F6B3-47E9-86D4-355B480504FC}" sibTransId="{087C97B9-4FFE-4969-AA5D-D9BB49225467}"/>
    <dgm:cxn modelId="{4AF42A72-346A-4E5D-A798-0B52AEA88976}" type="presOf" srcId="{D2AE0572-5C51-468B-A658-AB3A43B1B86A}" destId="{73DEABF6-6067-4D3F-8A4B-506BABB02C6F}" srcOrd="0" destOrd="0" presId="urn:microsoft.com/office/officeart/2005/8/layout/vList5"/>
    <dgm:cxn modelId="{F9032453-4448-4F03-9F7F-E73DE42C7FA9}" srcId="{B8DFC4F3-D12D-4B3B-9C1A-37CA1AAE263C}" destId="{395171A2-7ED5-4348-9E90-AC3E35E6E1A5}" srcOrd="0" destOrd="0" parTransId="{859421ED-E979-489C-8E63-B718793A34AD}" sibTransId="{0CA743D0-32BA-4860-BC21-2C959783A65A}"/>
    <dgm:cxn modelId="{2F951459-BB7F-4351-8134-99921CF26D21}" srcId="{4C196091-8E5E-4BE6-BF74-D167A2109986}" destId="{98E5CA93-9F64-4C01-8E77-619852443DA4}" srcOrd="1" destOrd="0" parTransId="{CC71F9FF-5EF9-478B-B950-BE5EF3876835}" sibTransId="{32CE4F9C-6543-4A44-9292-419F4AC87E55}"/>
    <dgm:cxn modelId="{4816FC59-7EF5-435E-80C1-AD41ED56E692}" type="presOf" srcId="{30F7CEBE-7EFA-4580-A917-CC4C43D1EE7F}" destId="{F5BE34D5-75ED-432C-BCA7-6EE729F2B833}" srcOrd="0" destOrd="2" presId="urn:microsoft.com/office/officeart/2005/8/layout/vList5"/>
    <dgm:cxn modelId="{8EA0A491-7F73-49F8-9D24-3AE752332CD7}" srcId="{100DC098-1382-43E5-9704-E106FB60040E}" destId="{D2AE0572-5C51-468B-A658-AB3A43B1B86A}" srcOrd="0" destOrd="0" parTransId="{65A08134-5438-485B-B5B6-EAD19E007E40}" sibTransId="{5CD541E8-FDAC-497E-B7FF-5EBAEA3F21A5}"/>
    <dgm:cxn modelId="{A7C865A2-D4FF-4FD9-B2C1-43C2DFCAE552}" type="presOf" srcId="{100DC098-1382-43E5-9704-E106FB60040E}" destId="{779297B5-11DE-4E31-A2D8-9F2553130D64}" srcOrd="0" destOrd="0" presId="urn:microsoft.com/office/officeart/2005/8/layout/vList5"/>
    <dgm:cxn modelId="{1E7F9DA5-C576-4F46-AC9F-5EB0ABFE0AF1}" srcId="{DD9B39C5-7A21-4C20-8532-5CED484D873E}" destId="{C82E64FB-9789-4CFA-A955-F9F715E1E05C}" srcOrd="0" destOrd="0" parTransId="{90B0DF20-62C5-4ED0-A11E-38346E432157}" sibTransId="{0A3AA776-37B6-4D35-81BB-FF1898EF46C0}"/>
    <dgm:cxn modelId="{1BFBA9AF-4BB4-437A-8D32-EA5F8D4125AD}" type="presOf" srcId="{395171A2-7ED5-4348-9E90-AC3E35E6E1A5}" destId="{23CBB5ED-9756-4751-8F85-11FDC2BAA863}" srcOrd="0" destOrd="0" presId="urn:microsoft.com/office/officeart/2005/8/layout/vList5"/>
    <dgm:cxn modelId="{FB110FB0-BA96-49E2-A6C7-22BE17BDADB4}" type="presOf" srcId="{B4A1AB71-E450-4280-817F-7F72D34E15E0}" destId="{F5BE34D5-75ED-432C-BCA7-6EE729F2B833}" srcOrd="0" destOrd="1" presId="urn:microsoft.com/office/officeart/2005/8/layout/vList5"/>
    <dgm:cxn modelId="{52807EB7-F3DB-4301-855C-2F52FFBE22BC}" type="presOf" srcId="{98E5CA93-9F64-4C01-8E77-619852443DA4}" destId="{3DA48DDA-98A4-47A0-B5DF-7D2296AB58EE}" srcOrd="0" destOrd="1" presId="urn:microsoft.com/office/officeart/2005/8/layout/vList5"/>
    <dgm:cxn modelId="{3A3013C1-D09A-4DC8-9102-00B4111D6396}" type="presOf" srcId="{40416FD8-7E1B-4FBF-919C-72CF01B1CC19}" destId="{73DEABF6-6067-4D3F-8A4B-506BABB02C6F}" srcOrd="0" destOrd="1" presId="urn:microsoft.com/office/officeart/2005/8/layout/vList5"/>
    <dgm:cxn modelId="{221511C5-C212-465F-92EC-632C24954249}" type="presOf" srcId="{B8DFC4F3-D12D-4B3B-9C1A-37CA1AAE263C}" destId="{E499D650-D4F2-4253-8376-6423A0D3726A}" srcOrd="0" destOrd="0" presId="urn:microsoft.com/office/officeart/2005/8/layout/vList5"/>
    <dgm:cxn modelId="{EA0332D7-1746-4850-A792-A3A88FFEDC3E}" type="presOf" srcId="{63CC57C5-4F3C-44F9-8A6C-C23FCF081218}" destId="{BD41D7EC-9FF6-489F-AB13-524ED3EDAB52}" srcOrd="0" destOrd="0" presId="urn:microsoft.com/office/officeart/2005/8/layout/vList5"/>
    <dgm:cxn modelId="{B43B96DA-A14D-4096-8AB4-7DF73AB20A0F}" type="presOf" srcId="{4C196091-8E5E-4BE6-BF74-D167A2109986}" destId="{E262CA5E-B866-4F9F-A56E-891E96A05D4B}" srcOrd="0" destOrd="0" presId="urn:microsoft.com/office/officeart/2005/8/layout/vList5"/>
    <dgm:cxn modelId="{121DE3DE-158F-4AB0-95FB-941618718133}" type="presOf" srcId="{C82E64FB-9789-4CFA-A955-F9F715E1E05C}" destId="{F5BE34D5-75ED-432C-BCA7-6EE729F2B833}" srcOrd="0" destOrd="0" presId="urn:microsoft.com/office/officeart/2005/8/layout/vList5"/>
    <dgm:cxn modelId="{CF0B4DEF-A0F9-45EF-BB8F-E5A966362357}" srcId="{DD9B39C5-7A21-4C20-8532-5CED484D873E}" destId="{30F7CEBE-7EFA-4580-A917-CC4C43D1EE7F}" srcOrd="2" destOrd="0" parTransId="{1C7817F6-A2D0-4A19-A8AA-74C70F400229}" sibTransId="{B20DBA0B-AFBD-4FB9-8C52-FD2180512EDA}"/>
    <dgm:cxn modelId="{1EA13BF2-8454-4C8B-8FA0-CA426320B197}" srcId="{100DC098-1382-43E5-9704-E106FB60040E}" destId="{2B376B2B-B9F9-4974-A3D3-9BE398203B55}" srcOrd="2" destOrd="0" parTransId="{842AED72-6C9C-46D3-B529-4E6C101355E3}" sibTransId="{F03C90D3-76EF-45A3-AE62-516CB6E0DA2E}"/>
    <dgm:cxn modelId="{6C0F6FF2-11CD-48EF-B259-3DB7FC349FED}" type="presOf" srcId="{2B376B2B-B9F9-4974-A3D3-9BE398203B55}" destId="{73DEABF6-6067-4D3F-8A4B-506BABB02C6F}" srcOrd="0" destOrd="2" presId="urn:microsoft.com/office/officeart/2005/8/layout/vList5"/>
    <dgm:cxn modelId="{3EF1E6F2-F836-47E7-9ED3-3675812F5574}" srcId="{B8DFC4F3-D12D-4B3B-9C1A-37CA1AAE263C}" destId="{3741A0BC-1B0C-46A1-9B59-86F5DD6CC4DE}" srcOrd="2" destOrd="0" parTransId="{219661D8-39F8-4F98-88BB-FBD758927880}" sibTransId="{E2A21877-ED2F-4B52-A088-14B16107E689}"/>
    <dgm:cxn modelId="{1A8148F3-708A-4615-A383-9CBDFE68ACC8}" srcId="{63CC57C5-4F3C-44F9-8A6C-C23FCF081218}" destId="{4C196091-8E5E-4BE6-BF74-D167A2109986}" srcOrd="3" destOrd="0" parTransId="{341BE7A8-55D0-46C0-8F9D-F0A83EC908D7}" sibTransId="{0D77DAF8-578F-4CFE-98A8-3B2E81E54089}"/>
    <dgm:cxn modelId="{BCE1C0FB-614F-4254-8C11-C9534163E346}" type="presOf" srcId="{DD9B39C5-7A21-4C20-8532-5CED484D873E}" destId="{229488D1-C8AE-4CD6-A470-14D5BFE9F484}" srcOrd="0" destOrd="0" presId="urn:microsoft.com/office/officeart/2005/8/layout/vList5"/>
    <dgm:cxn modelId="{B2F2C3FC-AF5F-4B03-98C1-EF1FB3222428}" srcId="{63CC57C5-4F3C-44F9-8A6C-C23FCF081218}" destId="{100DC098-1382-43E5-9704-E106FB60040E}" srcOrd="1" destOrd="0" parTransId="{838C6A9D-06F8-4C0C-8E2A-ECA7CB36591D}" sibTransId="{4A509CA7-ACA0-46AF-B6B8-888345A3B62D}"/>
    <dgm:cxn modelId="{037A0C22-973D-4A6D-9906-B1001698DDCC}" type="presParOf" srcId="{BD41D7EC-9FF6-489F-AB13-524ED3EDAB52}" destId="{60EA6733-3644-45F1-92C4-89A59E7EA80E}" srcOrd="0" destOrd="0" presId="urn:microsoft.com/office/officeart/2005/8/layout/vList5"/>
    <dgm:cxn modelId="{4335E1FB-237C-41F8-92CD-7D9EAD988A32}" type="presParOf" srcId="{60EA6733-3644-45F1-92C4-89A59E7EA80E}" destId="{E499D650-D4F2-4253-8376-6423A0D3726A}" srcOrd="0" destOrd="0" presId="urn:microsoft.com/office/officeart/2005/8/layout/vList5"/>
    <dgm:cxn modelId="{BC0B6479-9F45-46AA-9C92-D1B83E5203E1}" type="presParOf" srcId="{60EA6733-3644-45F1-92C4-89A59E7EA80E}" destId="{23CBB5ED-9756-4751-8F85-11FDC2BAA863}" srcOrd="1" destOrd="0" presId="urn:microsoft.com/office/officeart/2005/8/layout/vList5"/>
    <dgm:cxn modelId="{97A265FE-4589-4FC3-96F5-2D260A4A09D2}" type="presParOf" srcId="{BD41D7EC-9FF6-489F-AB13-524ED3EDAB52}" destId="{2F904E00-528D-453A-B2B1-E6453F6E686C}" srcOrd="1" destOrd="0" presId="urn:microsoft.com/office/officeart/2005/8/layout/vList5"/>
    <dgm:cxn modelId="{2B03A17E-85E7-4845-B22A-9EA375FB6E6C}" type="presParOf" srcId="{BD41D7EC-9FF6-489F-AB13-524ED3EDAB52}" destId="{D2022846-45ED-421B-8677-87EC8BD96C07}" srcOrd="2" destOrd="0" presId="urn:microsoft.com/office/officeart/2005/8/layout/vList5"/>
    <dgm:cxn modelId="{D7E8553F-6A2D-41C0-9DEA-251664CCF281}" type="presParOf" srcId="{D2022846-45ED-421B-8677-87EC8BD96C07}" destId="{779297B5-11DE-4E31-A2D8-9F2553130D64}" srcOrd="0" destOrd="0" presId="urn:microsoft.com/office/officeart/2005/8/layout/vList5"/>
    <dgm:cxn modelId="{7300633F-CAA4-440B-A592-169D9D4B931D}" type="presParOf" srcId="{D2022846-45ED-421B-8677-87EC8BD96C07}" destId="{73DEABF6-6067-4D3F-8A4B-506BABB02C6F}" srcOrd="1" destOrd="0" presId="urn:microsoft.com/office/officeart/2005/8/layout/vList5"/>
    <dgm:cxn modelId="{9524A128-5861-43F9-ABE9-BDD0630D2720}" type="presParOf" srcId="{BD41D7EC-9FF6-489F-AB13-524ED3EDAB52}" destId="{34DA600A-C8C3-46F5-8E79-A7CC724EC0A8}" srcOrd="3" destOrd="0" presId="urn:microsoft.com/office/officeart/2005/8/layout/vList5"/>
    <dgm:cxn modelId="{4F520A40-34DA-4E00-9CE3-A0AF68A1DF20}" type="presParOf" srcId="{BD41D7EC-9FF6-489F-AB13-524ED3EDAB52}" destId="{80D9FA4F-B3F2-428E-B243-9C7F95B8EAB3}" srcOrd="4" destOrd="0" presId="urn:microsoft.com/office/officeart/2005/8/layout/vList5"/>
    <dgm:cxn modelId="{861FE0F0-2864-4EC4-B83B-9E6CF798BE71}" type="presParOf" srcId="{80D9FA4F-B3F2-428E-B243-9C7F95B8EAB3}" destId="{229488D1-C8AE-4CD6-A470-14D5BFE9F484}" srcOrd="0" destOrd="0" presId="urn:microsoft.com/office/officeart/2005/8/layout/vList5"/>
    <dgm:cxn modelId="{2A9E80FC-B048-41C9-8888-8DAC6602FAE2}" type="presParOf" srcId="{80D9FA4F-B3F2-428E-B243-9C7F95B8EAB3}" destId="{F5BE34D5-75ED-432C-BCA7-6EE729F2B833}" srcOrd="1" destOrd="0" presId="urn:microsoft.com/office/officeart/2005/8/layout/vList5"/>
    <dgm:cxn modelId="{67D09013-574B-4316-828D-9CF8A0DD4EC2}" type="presParOf" srcId="{BD41D7EC-9FF6-489F-AB13-524ED3EDAB52}" destId="{06E70BC3-9D55-4848-BF94-B1776B02DD60}" srcOrd="5" destOrd="0" presId="urn:microsoft.com/office/officeart/2005/8/layout/vList5"/>
    <dgm:cxn modelId="{0C737736-0458-41F9-8BED-FEB250524B7C}" type="presParOf" srcId="{BD41D7EC-9FF6-489F-AB13-524ED3EDAB52}" destId="{4BD17141-5D08-4E59-AC9D-C9A688EB08D2}" srcOrd="6" destOrd="0" presId="urn:microsoft.com/office/officeart/2005/8/layout/vList5"/>
    <dgm:cxn modelId="{A230FEA4-4446-4AE8-97BC-450E3FC1410D}" type="presParOf" srcId="{4BD17141-5D08-4E59-AC9D-C9A688EB08D2}" destId="{E262CA5E-B866-4F9F-A56E-891E96A05D4B}" srcOrd="0" destOrd="0" presId="urn:microsoft.com/office/officeart/2005/8/layout/vList5"/>
    <dgm:cxn modelId="{D24EFF87-00A8-48B9-884B-6FD6FC0FDBD4}" type="presParOf" srcId="{4BD17141-5D08-4E59-AC9D-C9A688EB08D2}" destId="{3DA48DDA-98A4-47A0-B5DF-7D2296AB58E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4245FA6-7BC5-42DF-A881-D5C6A2F11F64}"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en-US"/>
        </a:p>
      </dgm:t>
    </dgm:pt>
    <dgm:pt modelId="{3EFB2E80-5623-4B98-B140-E8F8CCC09413}">
      <dgm:prSet phldrT="[Text]"/>
      <dgm:spPr/>
      <dgm:t>
        <a:bodyPr/>
        <a:lstStyle/>
        <a:p>
          <a:r>
            <a:rPr lang="en-US" dirty="0"/>
            <a:t>Contaminated Commercial Food Item</a:t>
          </a:r>
        </a:p>
      </dgm:t>
    </dgm:pt>
    <dgm:pt modelId="{E9AB66A3-0EE2-48F8-80C7-27A78328B10F}" type="parTrans" cxnId="{8A7A971B-2F80-4F01-A0D7-5890899AF854}">
      <dgm:prSet/>
      <dgm:spPr/>
      <dgm:t>
        <a:bodyPr/>
        <a:lstStyle/>
        <a:p>
          <a:endParaRPr lang="en-US"/>
        </a:p>
      </dgm:t>
    </dgm:pt>
    <dgm:pt modelId="{D36E7D2B-AD2A-44CB-A252-DE77EF6F74DC}" type="sibTrans" cxnId="{8A7A971B-2F80-4F01-A0D7-5890899AF854}">
      <dgm:prSet/>
      <dgm:spPr/>
      <dgm:t>
        <a:bodyPr/>
        <a:lstStyle/>
        <a:p>
          <a:endParaRPr lang="en-US"/>
        </a:p>
      </dgm:t>
    </dgm:pt>
    <dgm:pt modelId="{11209B2D-AD4A-4E63-AAD0-9478775101BC}">
      <dgm:prSet phldrT="[Text]"/>
      <dgm:spPr/>
      <dgm:t>
        <a:bodyPr/>
        <a:lstStyle/>
        <a:p>
          <a:r>
            <a:rPr lang="en-US" dirty="0"/>
            <a:t>Food Handlers</a:t>
          </a:r>
        </a:p>
      </dgm:t>
    </dgm:pt>
    <dgm:pt modelId="{A9DA4BE9-C126-4FB3-93EA-A4D446727C9E}" type="parTrans" cxnId="{E354D062-E110-4A96-AFDC-7395B19289FA}">
      <dgm:prSet/>
      <dgm:spPr/>
      <dgm:t>
        <a:bodyPr/>
        <a:lstStyle/>
        <a:p>
          <a:endParaRPr lang="en-US"/>
        </a:p>
      </dgm:t>
    </dgm:pt>
    <dgm:pt modelId="{E991EB07-49C6-490E-8CAF-78F6454DCA4E}" type="sibTrans" cxnId="{E354D062-E110-4A96-AFDC-7395B19289FA}">
      <dgm:prSet/>
      <dgm:spPr/>
      <dgm:t>
        <a:bodyPr/>
        <a:lstStyle/>
        <a:p>
          <a:endParaRPr lang="en-US"/>
        </a:p>
      </dgm:t>
    </dgm:pt>
    <dgm:pt modelId="{B4B3C277-AB84-4950-9569-BB7DCE5910C8}">
      <dgm:prSet phldrT="[Text]"/>
      <dgm:spPr/>
      <dgm:t>
        <a:bodyPr/>
        <a:lstStyle/>
        <a:p>
          <a:r>
            <a:rPr lang="en-US" dirty="0"/>
            <a:t>Direct Patient Care Staff</a:t>
          </a:r>
        </a:p>
      </dgm:t>
    </dgm:pt>
    <dgm:pt modelId="{EAA445E5-5D30-4270-B01B-4FC06BB729D1}" type="parTrans" cxnId="{99EF9354-4C13-48FF-924A-CC4330BE444E}">
      <dgm:prSet/>
      <dgm:spPr/>
      <dgm:t>
        <a:bodyPr/>
        <a:lstStyle/>
        <a:p>
          <a:endParaRPr lang="en-US"/>
        </a:p>
      </dgm:t>
    </dgm:pt>
    <dgm:pt modelId="{F3AE669C-490F-46ED-ADCA-E12C4367408F}" type="sibTrans" cxnId="{99EF9354-4C13-48FF-924A-CC4330BE444E}">
      <dgm:prSet/>
      <dgm:spPr/>
      <dgm:t>
        <a:bodyPr/>
        <a:lstStyle/>
        <a:p>
          <a:endParaRPr lang="en-US"/>
        </a:p>
      </dgm:t>
    </dgm:pt>
    <dgm:pt modelId="{C9774B8E-CB37-42B2-82B3-F88C4F8F085D}">
      <dgm:prSet phldrT="[Text]"/>
      <dgm:spPr/>
      <dgm:t>
        <a:bodyPr/>
        <a:lstStyle/>
        <a:p>
          <a:r>
            <a:rPr lang="en-US" dirty="0"/>
            <a:t>Environmental Contamination</a:t>
          </a:r>
        </a:p>
      </dgm:t>
    </dgm:pt>
    <dgm:pt modelId="{23501F46-C14D-4E22-9C95-507F5846C62C}" type="parTrans" cxnId="{DC75CEDC-1D1C-4D11-9CAC-8D07D14ECF2E}">
      <dgm:prSet/>
      <dgm:spPr/>
      <dgm:t>
        <a:bodyPr/>
        <a:lstStyle/>
        <a:p>
          <a:endParaRPr lang="en-US"/>
        </a:p>
      </dgm:t>
    </dgm:pt>
    <dgm:pt modelId="{5B1807B9-0693-4314-A192-59F15EB7EFD1}" type="sibTrans" cxnId="{DC75CEDC-1D1C-4D11-9CAC-8D07D14ECF2E}">
      <dgm:prSet/>
      <dgm:spPr/>
      <dgm:t>
        <a:bodyPr/>
        <a:lstStyle/>
        <a:p>
          <a:endParaRPr lang="en-US"/>
        </a:p>
      </dgm:t>
    </dgm:pt>
    <dgm:pt modelId="{CF0C28FD-6F59-421C-AA54-6B1F564BE33D}">
      <dgm:prSet/>
      <dgm:spPr/>
      <dgm:t>
        <a:bodyPr/>
        <a:lstStyle/>
        <a:p>
          <a:r>
            <a:rPr lang="en-US" dirty="0"/>
            <a:t>Procedures &amp; Practices</a:t>
          </a:r>
        </a:p>
      </dgm:t>
    </dgm:pt>
    <dgm:pt modelId="{A1475186-3FD3-40AB-9717-D75853B3EE6C}" type="parTrans" cxnId="{E3ACD969-71AB-4415-A4AD-23E29D4DD733}">
      <dgm:prSet/>
      <dgm:spPr/>
      <dgm:t>
        <a:bodyPr/>
        <a:lstStyle/>
        <a:p>
          <a:endParaRPr lang="en-US"/>
        </a:p>
      </dgm:t>
    </dgm:pt>
    <dgm:pt modelId="{70BB2AE1-1058-4750-9E51-A02068ACECA7}" type="sibTrans" cxnId="{E3ACD969-71AB-4415-A4AD-23E29D4DD733}">
      <dgm:prSet/>
      <dgm:spPr/>
      <dgm:t>
        <a:bodyPr/>
        <a:lstStyle/>
        <a:p>
          <a:endParaRPr lang="en-US"/>
        </a:p>
      </dgm:t>
    </dgm:pt>
    <dgm:pt modelId="{7BAD197A-D7D4-40DC-8C61-C35F7589A5A4}" type="pres">
      <dgm:prSet presAssocID="{04245FA6-7BC5-42DF-A881-D5C6A2F11F64}" presName="Name0" presStyleCnt="0">
        <dgm:presLayoutVars>
          <dgm:dir/>
          <dgm:resizeHandles val="exact"/>
        </dgm:presLayoutVars>
      </dgm:prSet>
      <dgm:spPr/>
    </dgm:pt>
    <dgm:pt modelId="{AD0AC4B1-627B-4AD2-8179-4B1C63DBA81A}" type="pres">
      <dgm:prSet presAssocID="{3EFB2E80-5623-4B98-B140-E8F8CCC09413}" presName="compNode" presStyleCnt="0"/>
      <dgm:spPr/>
    </dgm:pt>
    <dgm:pt modelId="{A0C8FBBD-B7BF-4A39-BE82-9A779B2273D9}" type="pres">
      <dgm:prSet presAssocID="{3EFB2E80-5623-4B98-B140-E8F8CCC09413}" presName="pictRect" presStyleLbl="node1" presStyleIdx="0" presStyleCnt="5"/>
      <dgm:spPr>
        <a:blipFill>
          <a:blip xmlns:r="http://schemas.openxmlformats.org/officeDocument/2006/relationships" r:embed="rId1">
            <a:extLst>
              <a:ext uri="{96DAC541-7B7A-43D3-8B79-37D633B846F1}">
                <asvg:svgBlip xmlns:asvg="http://schemas.microsoft.com/office/drawing/2016/SVG/main" r:embed="rId2"/>
              </a:ext>
            </a:extLst>
          </a:blip>
          <a:srcRect/>
          <a:stretch>
            <a:fillRect t="-23000" b="-23000"/>
          </a:stretch>
        </a:blipFill>
      </dgm:spPr>
      <dgm:extLst>
        <a:ext uri="{E40237B7-FDA0-4F09-8148-C483321AD2D9}">
          <dgm14:cNvPr xmlns:dgm14="http://schemas.microsoft.com/office/drawing/2010/diagram" id="0" name="" descr="Food Delivery with solid fill"/>
        </a:ext>
      </dgm:extLst>
    </dgm:pt>
    <dgm:pt modelId="{D33A6130-FE79-4B1F-8C9C-9A86E7F8CA2B}" type="pres">
      <dgm:prSet presAssocID="{3EFB2E80-5623-4B98-B140-E8F8CCC09413}" presName="textRect" presStyleLbl="revTx" presStyleIdx="0" presStyleCnt="5">
        <dgm:presLayoutVars>
          <dgm:bulletEnabled val="1"/>
        </dgm:presLayoutVars>
      </dgm:prSet>
      <dgm:spPr/>
    </dgm:pt>
    <dgm:pt modelId="{B343D21A-9DEB-4907-AF39-362F7D871303}" type="pres">
      <dgm:prSet presAssocID="{D36E7D2B-AD2A-44CB-A252-DE77EF6F74DC}" presName="sibTrans" presStyleLbl="sibTrans2D1" presStyleIdx="0" presStyleCnt="0"/>
      <dgm:spPr/>
    </dgm:pt>
    <dgm:pt modelId="{D7DB409A-F58B-4239-8FDE-54FCCD0AC8BF}" type="pres">
      <dgm:prSet presAssocID="{11209B2D-AD4A-4E63-AAD0-9478775101BC}" presName="compNode" presStyleCnt="0"/>
      <dgm:spPr/>
    </dgm:pt>
    <dgm:pt modelId="{5F6E7164-9ADC-4CE3-8547-913708276F5C}" type="pres">
      <dgm:prSet presAssocID="{11209B2D-AD4A-4E63-AAD0-9478775101BC}" presName="pictRect" presStyleLbl="node1" presStyleIdx="1" presStyleCnt="5"/>
      <dgm:spPr>
        <a:blipFill dpi="0" rotWithShape="1">
          <a:blip xmlns:r="http://schemas.openxmlformats.org/officeDocument/2006/relationships" r:embed="rId3">
            <a:extLst>
              <a:ext uri="{96DAC541-7B7A-43D3-8B79-37D633B846F1}">
                <asvg:svgBlip xmlns:asvg="http://schemas.microsoft.com/office/drawing/2016/SVG/main" r:embed="rId4"/>
              </a:ext>
            </a:extLst>
          </a:blip>
          <a:srcRect/>
          <a:stretch>
            <a:fillRect l="15550" r="15550"/>
          </a:stretch>
        </a:blipFill>
      </dgm:spPr>
      <dgm:extLst>
        <a:ext uri="{E40237B7-FDA0-4F09-8148-C483321AD2D9}">
          <dgm14:cNvPr xmlns:dgm14="http://schemas.microsoft.com/office/drawing/2010/diagram" id="0" name="" descr="Chef male with solid fill"/>
        </a:ext>
      </dgm:extLst>
    </dgm:pt>
    <dgm:pt modelId="{0A755E15-1915-49D6-B175-CE1999C10889}" type="pres">
      <dgm:prSet presAssocID="{11209B2D-AD4A-4E63-AAD0-9478775101BC}" presName="textRect" presStyleLbl="revTx" presStyleIdx="1" presStyleCnt="5">
        <dgm:presLayoutVars>
          <dgm:bulletEnabled val="1"/>
        </dgm:presLayoutVars>
      </dgm:prSet>
      <dgm:spPr/>
    </dgm:pt>
    <dgm:pt modelId="{E535AA3C-39DE-4E9C-809A-AB0DE44AD8C0}" type="pres">
      <dgm:prSet presAssocID="{E991EB07-49C6-490E-8CAF-78F6454DCA4E}" presName="sibTrans" presStyleLbl="sibTrans2D1" presStyleIdx="0" presStyleCnt="0"/>
      <dgm:spPr/>
    </dgm:pt>
    <dgm:pt modelId="{B0118CB0-7CC0-4410-AE42-F05F4542F88F}" type="pres">
      <dgm:prSet presAssocID="{B4B3C277-AB84-4950-9569-BB7DCE5910C8}" presName="compNode" presStyleCnt="0"/>
      <dgm:spPr/>
    </dgm:pt>
    <dgm:pt modelId="{80BD8A51-856F-4E25-B806-1EB9D3CC3EE3}" type="pres">
      <dgm:prSet presAssocID="{B4B3C277-AB84-4950-9569-BB7DCE5910C8}" presName="pictRect" presStyleLbl="node1" presStyleIdx="2" presStyleCnt="5"/>
      <dgm:spPr>
        <a:blipFill dpi="0" rotWithShape="1">
          <a:blip xmlns:r="http://schemas.openxmlformats.org/officeDocument/2006/relationships" r:embed="rId5">
            <a:extLst>
              <a:ext uri="{96DAC541-7B7A-43D3-8B79-37D633B846F1}">
                <asvg:svgBlip xmlns:asvg="http://schemas.microsoft.com/office/drawing/2016/SVG/main" r:embed="rId6"/>
              </a:ext>
            </a:extLst>
          </a:blip>
          <a:srcRect/>
          <a:stretch>
            <a:fillRect l="15550" r="15550"/>
          </a:stretch>
        </a:blipFill>
      </dgm:spPr>
      <dgm:extLst>
        <a:ext uri="{E40237B7-FDA0-4F09-8148-C483321AD2D9}">
          <dgm14:cNvPr xmlns:dgm14="http://schemas.microsoft.com/office/drawing/2010/diagram" id="0" name="" descr="Toothbrush with solid fill"/>
        </a:ext>
      </dgm:extLst>
    </dgm:pt>
    <dgm:pt modelId="{6FB3135A-0BE6-496D-A4CD-67E8A4E3F4DD}" type="pres">
      <dgm:prSet presAssocID="{B4B3C277-AB84-4950-9569-BB7DCE5910C8}" presName="textRect" presStyleLbl="revTx" presStyleIdx="2" presStyleCnt="5">
        <dgm:presLayoutVars>
          <dgm:bulletEnabled val="1"/>
        </dgm:presLayoutVars>
      </dgm:prSet>
      <dgm:spPr/>
    </dgm:pt>
    <dgm:pt modelId="{A95077DB-2B2D-4CF8-AF82-B451F2EBB61D}" type="pres">
      <dgm:prSet presAssocID="{F3AE669C-490F-46ED-ADCA-E12C4367408F}" presName="sibTrans" presStyleLbl="sibTrans2D1" presStyleIdx="0" presStyleCnt="0"/>
      <dgm:spPr/>
    </dgm:pt>
    <dgm:pt modelId="{AF7DC8D4-11D1-4612-BAB6-A4AE0128FD96}" type="pres">
      <dgm:prSet presAssocID="{C9774B8E-CB37-42B2-82B3-F88C4F8F085D}" presName="compNode" presStyleCnt="0"/>
      <dgm:spPr/>
    </dgm:pt>
    <dgm:pt modelId="{31D504D8-B32A-4826-AB65-F01881B8F0B9}" type="pres">
      <dgm:prSet presAssocID="{C9774B8E-CB37-42B2-82B3-F88C4F8F085D}" presName="pictRect" presStyleLbl="node1" presStyleIdx="3" presStyleCnt="5"/>
      <dgm:spPr>
        <a:blipFill dpi="0" rotWithShape="1">
          <a:blip xmlns:r="http://schemas.openxmlformats.org/officeDocument/2006/relationships" r:embed="rId7">
            <a:extLst>
              <a:ext uri="{96DAC541-7B7A-43D3-8B79-37D633B846F1}">
                <asvg:svgBlip xmlns:asvg="http://schemas.microsoft.com/office/drawing/2016/SVG/main" r:embed="rId8"/>
              </a:ext>
            </a:extLst>
          </a:blip>
          <a:srcRect/>
          <a:stretch>
            <a:fillRect l="15550" r="15550"/>
          </a:stretch>
        </a:blipFill>
      </dgm:spPr>
      <dgm:extLst>
        <a:ext uri="{E40237B7-FDA0-4F09-8148-C483321AD2D9}">
          <dgm14:cNvPr xmlns:dgm14="http://schemas.microsoft.com/office/drawing/2010/diagram" id="0" name="" descr="Door Open with solid fill"/>
        </a:ext>
      </dgm:extLst>
    </dgm:pt>
    <dgm:pt modelId="{E0B7FC7F-418B-4ECD-BBBA-1BF81BB0B897}" type="pres">
      <dgm:prSet presAssocID="{C9774B8E-CB37-42B2-82B3-F88C4F8F085D}" presName="textRect" presStyleLbl="revTx" presStyleIdx="3" presStyleCnt="5">
        <dgm:presLayoutVars>
          <dgm:bulletEnabled val="1"/>
        </dgm:presLayoutVars>
      </dgm:prSet>
      <dgm:spPr/>
    </dgm:pt>
    <dgm:pt modelId="{976DFEFA-3B52-4AA8-A221-524FFCCECD97}" type="pres">
      <dgm:prSet presAssocID="{5B1807B9-0693-4314-A192-59F15EB7EFD1}" presName="sibTrans" presStyleLbl="sibTrans2D1" presStyleIdx="0" presStyleCnt="0"/>
      <dgm:spPr/>
    </dgm:pt>
    <dgm:pt modelId="{70D4F6C9-7D12-45A8-BA9D-817A3930E6AA}" type="pres">
      <dgm:prSet presAssocID="{CF0C28FD-6F59-421C-AA54-6B1F564BE33D}" presName="compNode" presStyleCnt="0"/>
      <dgm:spPr/>
    </dgm:pt>
    <dgm:pt modelId="{A5B6809A-52B9-4150-B56B-E39E2BA93823}" type="pres">
      <dgm:prSet presAssocID="{CF0C28FD-6F59-421C-AA54-6B1F564BE33D}" presName="pictRect" presStyleLbl="node1" presStyleIdx="4" presStyleCnt="5"/>
      <dgm:spPr>
        <a:blipFill dpi="0" rotWithShape="1">
          <a:blip xmlns:r="http://schemas.openxmlformats.org/officeDocument/2006/relationships" r:embed="rId9">
            <a:extLst>
              <a:ext uri="{96DAC541-7B7A-43D3-8B79-37D633B846F1}">
                <asvg:svgBlip xmlns:asvg="http://schemas.microsoft.com/office/drawing/2016/SVG/main" r:embed="rId10"/>
              </a:ext>
            </a:extLst>
          </a:blip>
          <a:srcRect/>
          <a:stretch>
            <a:fillRect l="15550" r="15550"/>
          </a:stretch>
        </a:blipFill>
      </dgm:spPr>
      <dgm:extLst>
        <a:ext uri="{E40237B7-FDA0-4F09-8148-C483321AD2D9}">
          <dgm14:cNvPr xmlns:dgm14="http://schemas.microsoft.com/office/drawing/2010/diagram" id="0" name="" descr="Medical with solid fill"/>
        </a:ext>
      </dgm:extLst>
    </dgm:pt>
    <dgm:pt modelId="{8F02FCCD-BACB-46BB-A36B-A3F56204B1AC}" type="pres">
      <dgm:prSet presAssocID="{CF0C28FD-6F59-421C-AA54-6B1F564BE33D}" presName="textRect" presStyleLbl="revTx" presStyleIdx="4" presStyleCnt="5">
        <dgm:presLayoutVars>
          <dgm:bulletEnabled val="1"/>
        </dgm:presLayoutVars>
      </dgm:prSet>
      <dgm:spPr/>
    </dgm:pt>
  </dgm:ptLst>
  <dgm:cxnLst>
    <dgm:cxn modelId="{A4337504-8903-4B1D-89D3-069A95CA644F}" type="presOf" srcId="{3EFB2E80-5623-4B98-B140-E8F8CCC09413}" destId="{D33A6130-FE79-4B1F-8C9C-9A86E7F8CA2B}" srcOrd="0" destOrd="0" presId="urn:microsoft.com/office/officeart/2005/8/layout/pList1"/>
    <dgm:cxn modelId="{8A7A971B-2F80-4F01-A0D7-5890899AF854}" srcId="{04245FA6-7BC5-42DF-A881-D5C6A2F11F64}" destId="{3EFB2E80-5623-4B98-B140-E8F8CCC09413}" srcOrd="0" destOrd="0" parTransId="{E9AB66A3-0EE2-48F8-80C7-27A78328B10F}" sibTransId="{D36E7D2B-AD2A-44CB-A252-DE77EF6F74DC}"/>
    <dgm:cxn modelId="{E354D062-E110-4A96-AFDC-7395B19289FA}" srcId="{04245FA6-7BC5-42DF-A881-D5C6A2F11F64}" destId="{11209B2D-AD4A-4E63-AAD0-9478775101BC}" srcOrd="1" destOrd="0" parTransId="{A9DA4BE9-C126-4FB3-93EA-A4D446727C9E}" sibTransId="{E991EB07-49C6-490E-8CAF-78F6454DCA4E}"/>
    <dgm:cxn modelId="{E3ACD969-71AB-4415-A4AD-23E29D4DD733}" srcId="{04245FA6-7BC5-42DF-A881-D5C6A2F11F64}" destId="{CF0C28FD-6F59-421C-AA54-6B1F564BE33D}" srcOrd="4" destOrd="0" parTransId="{A1475186-3FD3-40AB-9717-D75853B3EE6C}" sibTransId="{70BB2AE1-1058-4750-9E51-A02068ACECA7}"/>
    <dgm:cxn modelId="{E0E79B6C-2B7E-4999-B0A1-DAA2A1B3EE27}" type="presOf" srcId="{B4B3C277-AB84-4950-9569-BB7DCE5910C8}" destId="{6FB3135A-0BE6-496D-A4CD-67E8A4E3F4DD}" srcOrd="0" destOrd="0" presId="urn:microsoft.com/office/officeart/2005/8/layout/pList1"/>
    <dgm:cxn modelId="{DC21A56C-0CF6-4E0A-8355-1F89DD32FD57}" type="presOf" srcId="{C9774B8E-CB37-42B2-82B3-F88C4F8F085D}" destId="{E0B7FC7F-418B-4ECD-BBBA-1BF81BB0B897}" srcOrd="0" destOrd="0" presId="urn:microsoft.com/office/officeart/2005/8/layout/pList1"/>
    <dgm:cxn modelId="{47C9216E-8B25-4379-B8F4-643647719D5C}" type="presOf" srcId="{E991EB07-49C6-490E-8CAF-78F6454DCA4E}" destId="{E535AA3C-39DE-4E9C-809A-AB0DE44AD8C0}" srcOrd="0" destOrd="0" presId="urn:microsoft.com/office/officeart/2005/8/layout/pList1"/>
    <dgm:cxn modelId="{79C2814F-7FB3-4297-BBCB-0796314631AF}" type="presOf" srcId="{04245FA6-7BC5-42DF-A881-D5C6A2F11F64}" destId="{7BAD197A-D7D4-40DC-8C61-C35F7589A5A4}" srcOrd="0" destOrd="0" presId="urn:microsoft.com/office/officeart/2005/8/layout/pList1"/>
    <dgm:cxn modelId="{99EF9354-4C13-48FF-924A-CC4330BE444E}" srcId="{04245FA6-7BC5-42DF-A881-D5C6A2F11F64}" destId="{B4B3C277-AB84-4950-9569-BB7DCE5910C8}" srcOrd="2" destOrd="0" parTransId="{EAA445E5-5D30-4270-B01B-4FC06BB729D1}" sibTransId="{F3AE669C-490F-46ED-ADCA-E12C4367408F}"/>
    <dgm:cxn modelId="{B9DB9874-4D4D-4FEF-8C98-D4DDDBD6A902}" type="presOf" srcId="{5B1807B9-0693-4314-A192-59F15EB7EFD1}" destId="{976DFEFA-3B52-4AA8-A221-524FFCCECD97}" srcOrd="0" destOrd="0" presId="urn:microsoft.com/office/officeart/2005/8/layout/pList1"/>
    <dgm:cxn modelId="{12AE4A76-4437-4DB2-A24C-611D0C25C33A}" type="presOf" srcId="{CF0C28FD-6F59-421C-AA54-6B1F564BE33D}" destId="{8F02FCCD-BACB-46BB-A36B-A3F56204B1AC}" srcOrd="0" destOrd="0" presId="urn:microsoft.com/office/officeart/2005/8/layout/pList1"/>
    <dgm:cxn modelId="{687A34A0-B1AA-49F3-B102-02CC42ED25D8}" type="presOf" srcId="{D36E7D2B-AD2A-44CB-A252-DE77EF6F74DC}" destId="{B343D21A-9DEB-4907-AF39-362F7D871303}" srcOrd="0" destOrd="0" presId="urn:microsoft.com/office/officeart/2005/8/layout/pList1"/>
    <dgm:cxn modelId="{CADE2AC0-784F-4CAC-8F3A-BD17308B26C9}" type="presOf" srcId="{F3AE669C-490F-46ED-ADCA-E12C4367408F}" destId="{A95077DB-2B2D-4CF8-AF82-B451F2EBB61D}" srcOrd="0" destOrd="0" presId="urn:microsoft.com/office/officeart/2005/8/layout/pList1"/>
    <dgm:cxn modelId="{DC75CEDC-1D1C-4D11-9CAC-8D07D14ECF2E}" srcId="{04245FA6-7BC5-42DF-A881-D5C6A2F11F64}" destId="{C9774B8E-CB37-42B2-82B3-F88C4F8F085D}" srcOrd="3" destOrd="0" parTransId="{23501F46-C14D-4E22-9C95-507F5846C62C}" sibTransId="{5B1807B9-0693-4314-A192-59F15EB7EFD1}"/>
    <dgm:cxn modelId="{A84FCEF0-175E-45E0-AF3B-FB0EB64126BE}" type="presOf" srcId="{11209B2D-AD4A-4E63-AAD0-9478775101BC}" destId="{0A755E15-1915-49D6-B175-CE1999C10889}" srcOrd="0" destOrd="0" presId="urn:microsoft.com/office/officeart/2005/8/layout/pList1"/>
    <dgm:cxn modelId="{DCCD7612-C4D8-47E9-B7C0-E3840C225EB9}" type="presParOf" srcId="{7BAD197A-D7D4-40DC-8C61-C35F7589A5A4}" destId="{AD0AC4B1-627B-4AD2-8179-4B1C63DBA81A}" srcOrd="0" destOrd="0" presId="urn:microsoft.com/office/officeart/2005/8/layout/pList1"/>
    <dgm:cxn modelId="{DB16F6E5-C5EE-4099-B7F0-A0D6E80A0619}" type="presParOf" srcId="{AD0AC4B1-627B-4AD2-8179-4B1C63DBA81A}" destId="{A0C8FBBD-B7BF-4A39-BE82-9A779B2273D9}" srcOrd="0" destOrd="0" presId="urn:microsoft.com/office/officeart/2005/8/layout/pList1"/>
    <dgm:cxn modelId="{CD228F5C-652E-449E-A390-2B2C6A8C124A}" type="presParOf" srcId="{AD0AC4B1-627B-4AD2-8179-4B1C63DBA81A}" destId="{D33A6130-FE79-4B1F-8C9C-9A86E7F8CA2B}" srcOrd="1" destOrd="0" presId="urn:microsoft.com/office/officeart/2005/8/layout/pList1"/>
    <dgm:cxn modelId="{B28689B2-0C2B-48F7-B7E7-FEFAE86353A1}" type="presParOf" srcId="{7BAD197A-D7D4-40DC-8C61-C35F7589A5A4}" destId="{B343D21A-9DEB-4907-AF39-362F7D871303}" srcOrd="1" destOrd="0" presId="urn:microsoft.com/office/officeart/2005/8/layout/pList1"/>
    <dgm:cxn modelId="{6B1C3A4D-A635-46FB-BED7-2641FF07FEDB}" type="presParOf" srcId="{7BAD197A-D7D4-40DC-8C61-C35F7589A5A4}" destId="{D7DB409A-F58B-4239-8FDE-54FCCD0AC8BF}" srcOrd="2" destOrd="0" presId="urn:microsoft.com/office/officeart/2005/8/layout/pList1"/>
    <dgm:cxn modelId="{E08082FD-5A18-45C3-A1CA-CFB91E49745B}" type="presParOf" srcId="{D7DB409A-F58B-4239-8FDE-54FCCD0AC8BF}" destId="{5F6E7164-9ADC-4CE3-8547-913708276F5C}" srcOrd="0" destOrd="0" presId="urn:microsoft.com/office/officeart/2005/8/layout/pList1"/>
    <dgm:cxn modelId="{0F35658A-CAA3-43B9-B57D-7F5EA33DAEF1}" type="presParOf" srcId="{D7DB409A-F58B-4239-8FDE-54FCCD0AC8BF}" destId="{0A755E15-1915-49D6-B175-CE1999C10889}" srcOrd="1" destOrd="0" presId="urn:microsoft.com/office/officeart/2005/8/layout/pList1"/>
    <dgm:cxn modelId="{4383493B-8E16-4DA3-925F-130AAD569269}" type="presParOf" srcId="{7BAD197A-D7D4-40DC-8C61-C35F7589A5A4}" destId="{E535AA3C-39DE-4E9C-809A-AB0DE44AD8C0}" srcOrd="3" destOrd="0" presId="urn:microsoft.com/office/officeart/2005/8/layout/pList1"/>
    <dgm:cxn modelId="{5F7F15D6-0071-4FFF-A79C-5C659EA5DDE4}" type="presParOf" srcId="{7BAD197A-D7D4-40DC-8C61-C35F7589A5A4}" destId="{B0118CB0-7CC0-4410-AE42-F05F4542F88F}" srcOrd="4" destOrd="0" presId="urn:microsoft.com/office/officeart/2005/8/layout/pList1"/>
    <dgm:cxn modelId="{357B8271-3E1C-46A6-ADBE-BC9B0E438699}" type="presParOf" srcId="{B0118CB0-7CC0-4410-AE42-F05F4542F88F}" destId="{80BD8A51-856F-4E25-B806-1EB9D3CC3EE3}" srcOrd="0" destOrd="0" presId="urn:microsoft.com/office/officeart/2005/8/layout/pList1"/>
    <dgm:cxn modelId="{6592990B-9B4B-4C92-89A3-7213806825D3}" type="presParOf" srcId="{B0118CB0-7CC0-4410-AE42-F05F4542F88F}" destId="{6FB3135A-0BE6-496D-A4CD-67E8A4E3F4DD}" srcOrd="1" destOrd="0" presId="urn:microsoft.com/office/officeart/2005/8/layout/pList1"/>
    <dgm:cxn modelId="{D9C0CE57-29DC-4606-BA33-E1B700011E5C}" type="presParOf" srcId="{7BAD197A-D7D4-40DC-8C61-C35F7589A5A4}" destId="{A95077DB-2B2D-4CF8-AF82-B451F2EBB61D}" srcOrd="5" destOrd="0" presId="urn:microsoft.com/office/officeart/2005/8/layout/pList1"/>
    <dgm:cxn modelId="{AF0B6BC6-DA46-4C6A-A86B-5E6B79016839}" type="presParOf" srcId="{7BAD197A-D7D4-40DC-8C61-C35F7589A5A4}" destId="{AF7DC8D4-11D1-4612-BAB6-A4AE0128FD96}" srcOrd="6" destOrd="0" presId="urn:microsoft.com/office/officeart/2005/8/layout/pList1"/>
    <dgm:cxn modelId="{6FB48118-ECAC-452D-A57C-FADEED2A4FA6}" type="presParOf" srcId="{AF7DC8D4-11D1-4612-BAB6-A4AE0128FD96}" destId="{31D504D8-B32A-4826-AB65-F01881B8F0B9}" srcOrd="0" destOrd="0" presId="urn:microsoft.com/office/officeart/2005/8/layout/pList1"/>
    <dgm:cxn modelId="{7EC053D6-1CFD-4D1B-94E7-1EF3E89A9BEF}" type="presParOf" srcId="{AF7DC8D4-11D1-4612-BAB6-A4AE0128FD96}" destId="{E0B7FC7F-418B-4ECD-BBBA-1BF81BB0B897}" srcOrd="1" destOrd="0" presId="urn:microsoft.com/office/officeart/2005/8/layout/pList1"/>
    <dgm:cxn modelId="{7CE40437-C07B-411F-8A5D-F567AEA7831C}" type="presParOf" srcId="{7BAD197A-D7D4-40DC-8C61-C35F7589A5A4}" destId="{976DFEFA-3B52-4AA8-A221-524FFCCECD97}" srcOrd="7" destOrd="0" presId="urn:microsoft.com/office/officeart/2005/8/layout/pList1"/>
    <dgm:cxn modelId="{E82C5482-95E6-4CB1-9FEB-B5F052560C71}" type="presParOf" srcId="{7BAD197A-D7D4-40DC-8C61-C35F7589A5A4}" destId="{70D4F6C9-7D12-45A8-BA9D-817A3930E6AA}" srcOrd="8" destOrd="0" presId="urn:microsoft.com/office/officeart/2005/8/layout/pList1"/>
    <dgm:cxn modelId="{0DF37E8B-246F-4CDA-8264-6BB9041F521B}" type="presParOf" srcId="{70D4F6C9-7D12-45A8-BA9D-817A3930E6AA}" destId="{A5B6809A-52B9-4150-B56B-E39E2BA93823}" srcOrd="0" destOrd="0" presId="urn:microsoft.com/office/officeart/2005/8/layout/pList1"/>
    <dgm:cxn modelId="{3A2C803B-9595-413C-8802-6D40E1BF66D1}" type="presParOf" srcId="{70D4F6C9-7D12-45A8-BA9D-817A3930E6AA}" destId="{8F02FCCD-BACB-46BB-A36B-A3F56204B1AC}"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6BAACC7-EC28-406D-8788-FB6D2ABF12E4}" type="doc">
      <dgm:prSet loTypeId="urn:microsoft.com/office/officeart/2005/8/layout/radial5" loCatId="relationship" qsTypeId="urn:microsoft.com/office/officeart/2005/8/quickstyle/simple1" qsCatId="simple" csTypeId="urn:microsoft.com/office/officeart/2005/8/colors/accent4_2" csCatId="accent4" phldr="1"/>
      <dgm:spPr/>
      <dgm:t>
        <a:bodyPr/>
        <a:lstStyle/>
        <a:p>
          <a:endParaRPr lang="en-US"/>
        </a:p>
      </dgm:t>
    </dgm:pt>
    <dgm:pt modelId="{C9E70959-004C-4991-8EA8-1760C8F36546}">
      <dgm:prSet phldrT="[Text]"/>
      <dgm:spPr/>
      <dgm:t>
        <a:bodyPr/>
        <a:lstStyle/>
        <a:p>
          <a:r>
            <a:rPr lang="en-US" dirty="0"/>
            <a:t>Sub-clusters</a:t>
          </a:r>
        </a:p>
      </dgm:t>
    </dgm:pt>
    <dgm:pt modelId="{AEAD1FC9-C71F-48C9-8FF1-94C255FC4581}" type="parTrans" cxnId="{C1B06BCC-6A9A-4BAE-942F-02F9BAA7CD91}">
      <dgm:prSet/>
      <dgm:spPr/>
      <dgm:t>
        <a:bodyPr/>
        <a:lstStyle/>
        <a:p>
          <a:endParaRPr lang="en-US"/>
        </a:p>
      </dgm:t>
    </dgm:pt>
    <dgm:pt modelId="{901377D1-6F1B-45DE-B878-926829CE0386}" type="sibTrans" cxnId="{C1B06BCC-6A9A-4BAE-942F-02F9BAA7CD91}">
      <dgm:prSet/>
      <dgm:spPr/>
      <dgm:t>
        <a:bodyPr/>
        <a:lstStyle/>
        <a:p>
          <a:endParaRPr lang="en-US"/>
        </a:p>
      </dgm:t>
    </dgm:pt>
    <dgm:pt modelId="{CA6C1926-564F-4D38-B42D-BA706A1CAF3B}">
      <dgm:prSet phldrT="[Text]"/>
      <dgm:spPr/>
      <dgm:t>
        <a:bodyPr/>
        <a:lstStyle/>
        <a:p>
          <a:r>
            <a:rPr lang="en-US" dirty="0"/>
            <a:t>Demographics</a:t>
          </a:r>
        </a:p>
      </dgm:t>
    </dgm:pt>
    <dgm:pt modelId="{2431DEF0-A5A2-498E-8024-C5BEFC192890}" type="parTrans" cxnId="{B81A3521-B51F-49AF-9D56-7A57B7905092}">
      <dgm:prSet/>
      <dgm:spPr/>
      <dgm:t>
        <a:bodyPr/>
        <a:lstStyle/>
        <a:p>
          <a:endParaRPr lang="en-US"/>
        </a:p>
      </dgm:t>
    </dgm:pt>
    <dgm:pt modelId="{BC5F73E8-572E-4F13-9D5C-A341B04A0E79}" type="sibTrans" cxnId="{B81A3521-B51F-49AF-9D56-7A57B7905092}">
      <dgm:prSet/>
      <dgm:spPr/>
      <dgm:t>
        <a:bodyPr/>
        <a:lstStyle/>
        <a:p>
          <a:endParaRPr lang="en-US"/>
        </a:p>
      </dgm:t>
    </dgm:pt>
    <dgm:pt modelId="{8BADB16A-46C0-4CE5-B4AD-0420D3591695}">
      <dgm:prSet phldrT="[Text]"/>
      <dgm:spPr/>
      <dgm:t>
        <a:bodyPr/>
        <a:lstStyle/>
        <a:p>
          <a:r>
            <a:rPr lang="en-US" dirty="0"/>
            <a:t>Healthcare or Long-term care facilities</a:t>
          </a:r>
        </a:p>
      </dgm:t>
    </dgm:pt>
    <dgm:pt modelId="{98A81978-753D-44AF-A558-FCBD19527E7D}" type="parTrans" cxnId="{3B0B558D-6427-4874-B363-9C39F911B1ED}">
      <dgm:prSet/>
      <dgm:spPr/>
      <dgm:t>
        <a:bodyPr/>
        <a:lstStyle/>
        <a:p>
          <a:endParaRPr lang="en-US"/>
        </a:p>
      </dgm:t>
    </dgm:pt>
    <dgm:pt modelId="{1C5EBF6B-3DBC-4887-B7CD-CEB5EBE80E44}" type="sibTrans" cxnId="{3B0B558D-6427-4874-B363-9C39F911B1ED}">
      <dgm:prSet/>
      <dgm:spPr/>
      <dgm:t>
        <a:bodyPr/>
        <a:lstStyle/>
        <a:p>
          <a:endParaRPr lang="en-US"/>
        </a:p>
      </dgm:t>
    </dgm:pt>
    <dgm:pt modelId="{A593F94E-989C-4B33-AE49-D16276566545}">
      <dgm:prSet phldrT="[Text]"/>
      <dgm:spPr/>
      <dgm:t>
        <a:bodyPr/>
        <a:lstStyle/>
        <a:p>
          <a:r>
            <a:rPr lang="en-US" dirty="0"/>
            <a:t>Daycares</a:t>
          </a:r>
        </a:p>
      </dgm:t>
    </dgm:pt>
    <dgm:pt modelId="{68B283E9-9706-412D-B1BC-E4E6AB51AD96}" type="parTrans" cxnId="{127B67A5-DBB6-48DA-9EA9-FDA1A69D5227}">
      <dgm:prSet/>
      <dgm:spPr/>
      <dgm:t>
        <a:bodyPr/>
        <a:lstStyle/>
        <a:p>
          <a:endParaRPr lang="en-US"/>
        </a:p>
      </dgm:t>
    </dgm:pt>
    <dgm:pt modelId="{DC33E096-5626-41A6-9858-190545A8D7CE}" type="sibTrans" cxnId="{127B67A5-DBB6-48DA-9EA9-FDA1A69D5227}">
      <dgm:prSet/>
      <dgm:spPr/>
      <dgm:t>
        <a:bodyPr/>
        <a:lstStyle/>
        <a:p>
          <a:endParaRPr lang="en-US"/>
        </a:p>
      </dgm:t>
    </dgm:pt>
    <dgm:pt modelId="{721F7FE9-EF7A-43C2-8392-2B6691EE4E0B}">
      <dgm:prSet phldrT="[Text]"/>
      <dgm:spPr/>
      <dgm:t>
        <a:bodyPr/>
        <a:lstStyle/>
        <a:p>
          <a:r>
            <a:rPr lang="en-US" dirty="0"/>
            <a:t>Restaurants</a:t>
          </a:r>
        </a:p>
      </dgm:t>
    </dgm:pt>
    <dgm:pt modelId="{71714CFE-A1E8-4BA6-983B-99C61AA0F1A2}" type="parTrans" cxnId="{A0F7AF7B-4421-4458-93CD-582A7CE13056}">
      <dgm:prSet/>
      <dgm:spPr/>
      <dgm:t>
        <a:bodyPr/>
        <a:lstStyle/>
        <a:p>
          <a:endParaRPr lang="en-US"/>
        </a:p>
      </dgm:t>
    </dgm:pt>
    <dgm:pt modelId="{8DD220BE-AD01-4EE0-8658-91919D264DB6}" type="sibTrans" cxnId="{A0F7AF7B-4421-4458-93CD-582A7CE13056}">
      <dgm:prSet/>
      <dgm:spPr/>
      <dgm:t>
        <a:bodyPr/>
        <a:lstStyle/>
        <a:p>
          <a:endParaRPr lang="en-US"/>
        </a:p>
      </dgm:t>
    </dgm:pt>
    <dgm:pt modelId="{5C409DA6-D5A5-4075-817E-DC9A3952EB94}">
      <dgm:prSet phldrT="[Text]"/>
      <dgm:spPr/>
      <dgm:t>
        <a:bodyPr/>
        <a:lstStyle/>
        <a:p>
          <a:r>
            <a:rPr lang="en-US" dirty="0"/>
            <a:t>Events or Gatherings</a:t>
          </a:r>
        </a:p>
      </dgm:t>
    </dgm:pt>
    <dgm:pt modelId="{5279AC5A-D0C5-4599-BCD4-4B83C08B6620}" type="parTrans" cxnId="{49ABBEE2-71AB-4BB2-9A48-C60542B83B89}">
      <dgm:prSet/>
      <dgm:spPr/>
      <dgm:t>
        <a:bodyPr/>
        <a:lstStyle/>
        <a:p>
          <a:endParaRPr lang="en-US"/>
        </a:p>
      </dgm:t>
    </dgm:pt>
    <dgm:pt modelId="{D6D1A2F5-0D02-465D-9472-29CA043612BF}" type="sibTrans" cxnId="{49ABBEE2-71AB-4BB2-9A48-C60542B83B89}">
      <dgm:prSet/>
      <dgm:spPr/>
      <dgm:t>
        <a:bodyPr/>
        <a:lstStyle/>
        <a:p>
          <a:endParaRPr lang="en-US"/>
        </a:p>
      </dgm:t>
    </dgm:pt>
    <dgm:pt modelId="{BB07B937-C2F7-46B4-A267-17E3ED362184}" type="pres">
      <dgm:prSet presAssocID="{F6BAACC7-EC28-406D-8788-FB6D2ABF12E4}" presName="Name0" presStyleCnt="0">
        <dgm:presLayoutVars>
          <dgm:chMax val="1"/>
          <dgm:dir/>
          <dgm:animLvl val="ctr"/>
          <dgm:resizeHandles val="exact"/>
        </dgm:presLayoutVars>
      </dgm:prSet>
      <dgm:spPr/>
    </dgm:pt>
    <dgm:pt modelId="{017023B2-DDA9-49C3-8164-B28E4BE7BED3}" type="pres">
      <dgm:prSet presAssocID="{C9E70959-004C-4991-8EA8-1760C8F36546}" presName="centerShape" presStyleLbl="node0" presStyleIdx="0" presStyleCnt="1"/>
      <dgm:spPr/>
    </dgm:pt>
    <dgm:pt modelId="{F694B0C8-50B4-48E7-A7A5-FB639D9628A2}" type="pres">
      <dgm:prSet presAssocID="{2431DEF0-A5A2-498E-8024-C5BEFC192890}" presName="parTrans" presStyleLbl="sibTrans2D1" presStyleIdx="0" presStyleCnt="5"/>
      <dgm:spPr/>
    </dgm:pt>
    <dgm:pt modelId="{4934B6DF-A62E-4694-B0D1-E0D3CD3AE32B}" type="pres">
      <dgm:prSet presAssocID="{2431DEF0-A5A2-498E-8024-C5BEFC192890}" presName="connectorText" presStyleLbl="sibTrans2D1" presStyleIdx="0" presStyleCnt="5"/>
      <dgm:spPr/>
    </dgm:pt>
    <dgm:pt modelId="{4A213BB8-03FA-4EF3-9BA4-A05F70D70999}" type="pres">
      <dgm:prSet presAssocID="{CA6C1926-564F-4D38-B42D-BA706A1CAF3B}" presName="node" presStyleLbl="node1" presStyleIdx="0" presStyleCnt="5">
        <dgm:presLayoutVars>
          <dgm:bulletEnabled val="1"/>
        </dgm:presLayoutVars>
      </dgm:prSet>
      <dgm:spPr/>
    </dgm:pt>
    <dgm:pt modelId="{D322392C-4A93-46B3-8A66-38917D9A4619}" type="pres">
      <dgm:prSet presAssocID="{98A81978-753D-44AF-A558-FCBD19527E7D}" presName="parTrans" presStyleLbl="sibTrans2D1" presStyleIdx="1" presStyleCnt="5"/>
      <dgm:spPr/>
    </dgm:pt>
    <dgm:pt modelId="{695CC663-8F9A-44C0-A314-C856C81809FF}" type="pres">
      <dgm:prSet presAssocID="{98A81978-753D-44AF-A558-FCBD19527E7D}" presName="connectorText" presStyleLbl="sibTrans2D1" presStyleIdx="1" presStyleCnt="5"/>
      <dgm:spPr/>
    </dgm:pt>
    <dgm:pt modelId="{DB9273D1-6ED8-4712-83B7-CBF06069601A}" type="pres">
      <dgm:prSet presAssocID="{8BADB16A-46C0-4CE5-B4AD-0420D3591695}" presName="node" presStyleLbl="node1" presStyleIdx="1" presStyleCnt="5">
        <dgm:presLayoutVars>
          <dgm:bulletEnabled val="1"/>
        </dgm:presLayoutVars>
      </dgm:prSet>
      <dgm:spPr/>
    </dgm:pt>
    <dgm:pt modelId="{9E429CA4-FE67-4830-B50F-0A910C9F188E}" type="pres">
      <dgm:prSet presAssocID="{68B283E9-9706-412D-B1BC-E4E6AB51AD96}" presName="parTrans" presStyleLbl="sibTrans2D1" presStyleIdx="2" presStyleCnt="5"/>
      <dgm:spPr/>
    </dgm:pt>
    <dgm:pt modelId="{6557D48E-DD81-45C7-8489-D6B03EABEA8E}" type="pres">
      <dgm:prSet presAssocID="{68B283E9-9706-412D-B1BC-E4E6AB51AD96}" presName="connectorText" presStyleLbl="sibTrans2D1" presStyleIdx="2" presStyleCnt="5"/>
      <dgm:spPr/>
    </dgm:pt>
    <dgm:pt modelId="{E0177529-2574-46B8-80E2-269A920D731E}" type="pres">
      <dgm:prSet presAssocID="{A593F94E-989C-4B33-AE49-D16276566545}" presName="node" presStyleLbl="node1" presStyleIdx="2" presStyleCnt="5">
        <dgm:presLayoutVars>
          <dgm:bulletEnabled val="1"/>
        </dgm:presLayoutVars>
      </dgm:prSet>
      <dgm:spPr/>
    </dgm:pt>
    <dgm:pt modelId="{0AD994C2-965F-44E5-8888-54C9F5E2166A}" type="pres">
      <dgm:prSet presAssocID="{71714CFE-A1E8-4BA6-983B-99C61AA0F1A2}" presName="parTrans" presStyleLbl="sibTrans2D1" presStyleIdx="3" presStyleCnt="5"/>
      <dgm:spPr/>
    </dgm:pt>
    <dgm:pt modelId="{DE39D62C-6213-4120-8799-768F1C2BE294}" type="pres">
      <dgm:prSet presAssocID="{71714CFE-A1E8-4BA6-983B-99C61AA0F1A2}" presName="connectorText" presStyleLbl="sibTrans2D1" presStyleIdx="3" presStyleCnt="5"/>
      <dgm:spPr/>
    </dgm:pt>
    <dgm:pt modelId="{86E8EF5A-E491-4169-91F0-165143D16C6F}" type="pres">
      <dgm:prSet presAssocID="{721F7FE9-EF7A-43C2-8392-2B6691EE4E0B}" presName="node" presStyleLbl="node1" presStyleIdx="3" presStyleCnt="5">
        <dgm:presLayoutVars>
          <dgm:bulletEnabled val="1"/>
        </dgm:presLayoutVars>
      </dgm:prSet>
      <dgm:spPr/>
    </dgm:pt>
    <dgm:pt modelId="{B946BE4E-98C9-45D6-B805-E919597DBB0C}" type="pres">
      <dgm:prSet presAssocID="{5279AC5A-D0C5-4599-BCD4-4B83C08B6620}" presName="parTrans" presStyleLbl="sibTrans2D1" presStyleIdx="4" presStyleCnt="5"/>
      <dgm:spPr/>
    </dgm:pt>
    <dgm:pt modelId="{CB764052-7BE8-4F34-BAB2-B4F57A75B282}" type="pres">
      <dgm:prSet presAssocID="{5279AC5A-D0C5-4599-BCD4-4B83C08B6620}" presName="connectorText" presStyleLbl="sibTrans2D1" presStyleIdx="4" presStyleCnt="5"/>
      <dgm:spPr/>
    </dgm:pt>
    <dgm:pt modelId="{87F5B5C0-EFFD-43A4-8758-5819E7A4AC89}" type="pres">
      <dgm:prSet presAssocID="{5C409DA6-D5A5-4075-817E-DC9A3952EB94}" presName="node" presStyleLbl="node1" presStyleIdx="4" presStyleCnt="5">
        <dgm:presLayoutVars>
          <dgm:bulletEnabled val="1"/>
        </dgm:presLayoutVars>
      </dgm:prSet>
      <dgm:spPr/>
    </dgm:pt>
  </dgm:ptLst>
  <dgm:cxnLst>
    <dgm:cxn modelId="{C6747A03-844C-46B5-B567-C115FB2E758A}" type="presOf" srcId="{5279AC5A-D0C5-4599-BCD4-4B83C08B6620}" destId="{B946BE4E-98C9-45D6-B805-E919597DBB0C}" srcOrd="0" destOrd="0" presId="urn:microsoft.com/office/officeart/2005/8/layout/radial5"/>
    <dgm:cxn modelId="{6F47AA06-BDA8-47C3-AE06-9A2B09ED89C2}" type="presOf" srcId="{68B283E9-9706-412D-B1BC-E4E6AB51AD96}" destId="{9E429CA4-FE67-4830-B50F-0A910C9F188E}" srcOrd="0" destOrd="0" presId="urn:microsoft.com/office/officeart/2005/8/layout/radial5"/>
    <dgm:cxn modelId="{97001710-BAD3-45F2-9816-74DF4E537523}" type="presOf" srcId="{A593F94E-989C-4B33-AE49-D16276566545}" destId="{E0177529-2574-46B8-80E2-269A920D731E}" srcOrd="0" destOrd="0" presId="urn:microsoft.com/office/officeart/2005/8/layout/radial5"/>
    <dgm:cxn modelId="{F2252E1D-4EBF-4691-8CF4-901E4A888DFC}" type="presOf" srcId="{CA6C1926-564F-4D38-B42D-BA706A1CAF3B}" destId="{4A213BB8-03FA-4EF3-9BA4-A05F70D70999}" srcOrd="0" destOrd="0" presId="urn:microsoft.com/office/officeart/2005/8/layout/radial5"/>
    <dgm:cxn modelId="{8803CA1E-9EA5-46A1-81E8-EED680F7191F}" type="presOf" srcId="{2431DEF0-A5A2-498E-8024-C5BEFC192890}" destId="{4934B6DF-A62E-4694-B0D1-E0D3CD3AE32B}" srcOrd="1" destOrd="0" presId="urn:microsoft.com/office/officeart/2005/8/layout/radial5"/>
    <dgm:cxn modelId="{B81A3521-B51F-49AF-9D56-7A57B7905092}" srcId="{C9E70959-004C-4991-8EA8-1760C8F36546}" destId="{CA6C1926-564F-4D38-B42D-BA706A1CAF3B}" srcOrd="0" destOrd="0" parTransId="{2431DEF0-A5A2-498E-8024-C5BEFC192890}" sibTransId="{BC5F73E8-572E-4F13-9D5C-A341B04A0E79}"/>
    <dgm:cxn modelId="{BE719E29-287E-44BC-BCF4-4099D1154B6A}" type="presOf" srcId="{721F7FE9-EF7A-43C2-8392-2B6691EE4E0B}" destId="{86E8EF5A-E491-4169-91F0-165143D16C6F}" srcOrd="0" destOrd="0" presId="urn:microsoft.com/office/officeart/2005/8/layout/radial5"/>
    <dgm:cxn modelId="{CE2CA829-12A5-4C78-8E78-DC09122E27AB}" type="presOf" srcId="{68B283E9-9706-412D-B1BC-E4E6AB51AD96}" destId="{6557D48E-DD81-45C7-8489-D6B03EABEA8E}" srcOrd="1" destOrd="0" presId="urn:microsoft.com/office/officeart/2005/8/layout/radial5"/>
    <dgm:cxn modelId="{3922E05B-211C-4291-91F0-6F0034ED0F7C}" type="presOf" srcId="{2431DEF0-A5A2-498E-8024-C5BEFC192890}" destId="{F694B0C8-50B4-48E7-A7A5-FB639D9628A2}" srcOrd="0" destOrd="0" presId="urn:microsoft.com/office/officeart/2005/8/layout/radial5"/>
    <dgm:cxn modelId="{2E62F65D-2FDB-4EAD-8851-9CE398BB0AC7}" type="presOf" srcId="{C9E70959-004C-4991-8EA8-1760C8F36546}" destId="{017023B2-DDA9-49C3-8164-B28E4BE7BED3}" srcOrd="0" destOrd="0" presId="urn:microsoft.com/office/officeart/2005/8/layout/radial5"/>
    <dgm:cxn modelId="{3BAB5041-8363-4186-AFC2-330CEDAF6A40}" type="presOf" srcId="{98A81978-753D-44AF-A558-FCBD19527E7D}" destId="{D322392C-4A93-46B3-8A66-38917D9A4619}" srcOrd="0" destOrd="0" presId="urn:microsoft.com/office/officeart/2005/8/layout/radial5"/>
    <dgm:cxn modelId="{2FD26D4F-ACF0-44E0-8313-2311FD70F1D3}" type="presOf" srcId="{71714CFE-A1E8-4BA6-983B-99C61AA0F1A2}" destId="{0AD994C2-965F-44E5-8888-54C9F5E2166A}" srcOrd="0" destOrd="0" presId="urn:microsoft.com/office/officeart/2005/8/layout/radial5"/>
    <dgm:cxn modelId="{AFCA1053-5D5F-4911-9C35-FC45E3835170}" type="presOf" srcId="{F6BAACC7-EC28-406D-8788-FB6D2ABF12E4}" destId="{BB07B937-C2F7-46B4-A267-17E3ED362184}" srcOrd="0" destOrd="0" presId="urn:microsoft.com/office/officeart/2005/8/layout/radial5"/>
    <dgm:cxn modelId="{6FD5BB59-7A21-452B-93D6-8EF4412E230A}" type="presOf" srcId="{5C409DA6-D5A5-4075-817E-DC9A3952EB94}" destId="{87F5B5C0-EFFD-43A4-8758-5819E7A4AC89}" srcOrd="0" destOrd="0" presId="urn:microsoft.com/office/officeart/2005/8/layout/radial5"/>
    <dgm:cxn modelId="{A0F7AF7B-4421-4458-93CD-582A7CE13056}" srcId="{C9E70959-004C-4991-8EA8-1760C8F36546}" destId="{721F7FE9-EF7A-43C2-8392-2B6691EE4E0B}" srcOrd="3" destOrd="0" parTransId="{71714CFE-A1E8-4BA6-983B-99C61AA0F1A2}" sibTransId="{8DD220BE-AD01-4EE0-8658-91919D264DB6}"/>
    <dgm:cxn modelId="{3B0B558D-6427-4874-B363-9C39F911B1ED}" srcId="{C9E70959-004C-4991-8EA8-1760C8F36546}" destId="{8BADB16A-46C0-4CE5-B4AD-0420D3591695}" srcOrd="1" destOrd="0" parTransId="{98A81978-753D-44AF-A558-FCBD19527E7D}" sibTransId="{1C5EBF6B-3DBC-4887-B7CD-CEB5EBE80E44}"/>
    <dgm:cxn modelId="{6B167892-CDE1-4C9E-8FB5-CCF2FDDAED3D}" type="presOf" srcId="{8BADB16A-46C0-4CE5-B4AD-0420D3591695}" destId="{DB9273D1-6ED8-4712-83B7-CBF06069601A}" srcOrd="0" destOrd="0" presId="urn:microsoft.com/office/officeart/2005/8/layout/radial5"/>
    <dgm:cxn modelId="{02EAB892-04EC-4A95-9A95-AD5A91C6E4B8}" type="presOf" srcId="{98A81978-753D-44AF-A558-FCBD19527E7D}" destId="{695CC663-8F9A-44C0-A314-C856C81809FF}" srcOrd="1" destOrd="0" presId="urn:microsoft.com/office/officeart/2005/8/layout/radial5"/>
    <dgm:cxn modelId="{BC9857A1-4179-40ED-BE41-10E6F1FD4748}" type="presOf" srcId="{5279AC5A-D0C5-4599-BCD4-4B83C08B6620}" destId="{CB764052-7BE8-4F34-BAB2-B4F57A75B282}" srcOrd="1" destOrd="0" presId="urn:microsoft.com/office/officeart/2005/8/layout/radial5"/>
    <dgm:cxn modelId="{127B67A5-DBB6-48DA-9EA9-FDA1A69D5227}" srcId="{C9E70959-004C-4991-8EA8-1760C8F36546}" destId="{A593F94E-989C-4B33-AE49-D16276566545}" srcOrd="2" destOrd="0" parTransId="{68B283E9-9706-412D-B1BC-E4E6AB51AD96}" sibTransId="{DC33E096-5626-41A6-9858-190545A8D7CE}"/>
    <dgm:cxn modelId="{3CE840B9-0385-41FB-A168-789C6571979C}" type="presOf" srcId="{71714CFE-A1E8-4BA6-983B-99C61AA0F1A2}" destId="{DE39D62C-6213-4120-8799-768F1C2BE294}" srcOrd="1" destOrd="0" presId="urn:microsoft.com/office/officeart/2005/8/layout/radial5"/>
    <dgm:cxn modelId="{C1B06BCC-6A9A-4BAE-942F-02F9BAA7CD91}" srcId="{F6BAACC7-EC28-406D-8788-FB6D2ABF12E4}" destId="{C9E70959-004C-4991-8EA8-1760C8F36546}" srcOrd="0" destOrd="0" parTransId="{AEAD1FC9-C71F-48C9-8FF1-94C255FC4581}" sibTransId="{901377D1-6F1B-45DE-B878-926829CE0386}"/>
    <dgm:cxn modelId="{49ABBEE2-71AB-4BB2-9A48-C60542B83B89}" srcId="{C9E70959-004C-4991-8EA8-1760C8F36546}" destId="{5C409DA6-D5A5-4075-817E-DC9A3952EB94}" srcOrd="4" destOrd="0" parTransId="{5279AC5A-D0C5-4599-BCD4-4B83C08B6620}" sibTransId="{D6D1A2F5-0D02-465D-9472-29CA043612BF}"/>
    <dgm:cxn modelId="{56013B16-A94F-4AEE-86A2-718BC23E2A82}" type="presParOf" srcId="{BB07B937-C2F7-46B4-A267-17E3ED362184}" destId="{017023B2-DDA9-49C3-8164-B28E4BE7BED3}" srcOrd="0" destOrd="0" presId="urn:microsoft.com/office/officeart/2005/8/layout/radial5"/>
    <dgm:cxn modelId="{D0EA2FD9-7006-4ECD-985A-5689666C7BA9}" type="presParOf" srcId="{BB07B937-C2F7-46B4-A267-17E3ED362184}" destId="{F694B0C8-50B4-48E7-A7A5-FB639D9628A2}" srcOrd="1" destOrd="0" presId="urn:microsoft.com/office/officeart/2005/8/layout/radial5"/>
    <dgm:cxn modelId="{F58E967C-06E0-46E9-A38F-AEAD949B9A83}" type="presParOf" srcId="{F694B0C8-50B4-48E7-A7A5-FB639D9628A2}" destId="{4934B6DF-A62E-4694-B0D1-E0D3CD3AE32B}" srcOrd="0" destOrd="0" presId="urn:microsoft.com/office/officeart/2005/8/layout/radial5"/>
    <dgm:cxn modelId="{DCF7DFC9-D146-4A34-A2D3-63A989D3C2E8}" type="presParOf" srcId="{BB07B937-C2F7-46B4-A267-17E3ED362184}" destId="{4A213BB8-03FA-4EF3-9BA4-A05F70D70999}" srcOrd="2" destOrd="0" presId="urn:microsoft.com/office/officeart/2005/8/layout/radial5"/>
    <dgm:cxn modelId="{D698190A-DECD-40AB-B1E6-F7AD6EB65446}" type="presParOf" srcId="{BB07B937-C2F7-46B4-A267-17E3ED362184}" destId="{D322392C-4A93-46B3-8A66-38917D9A4619}" srcOrd="3" destOrd="0" presId="urn:microsoft.com/office/officeart/2005/8/layout/radial5"/>
    <dgm:cxn modelId="{580BDAFA-752D-4A98-AAA7-AAEFFD0266F6}" type="presParOf" srcId="{D322392C-4A93-46B3-8A66-38917D9A4619}" destId="{695CC663-8F9A-44C0-A314-C856C81809FF}" srcOrd="0" destOrd="0" presId="urn:microsoft.com/office/officeart/2005/8/layout/radial5"/>
    <dgm:cxn modelId="{C6414845-DA23-4CD1-B506-E03976584FBE}" type="presParOf" srcId="{BB07B937-C2F7-46B4-A267-17E3ED362184}" destId="{DB9273D1-6ED8-4712-83B7-CBF06069601A}" srcOrd="4" destOrd="0" presId="urn:microsoft.com/office/officeart/2005/8/layout/radial5"/>
    <dgm:cxn modelId="{612C2B40-6F11-46FC-8FA7-E72467FF7B83}" type="presParOf" srcId="{BB07B937-C2F7-46B4-A267-17E3ED362184}" destId="{9E429CA4-FE67-4830-B50F-0A910C9F188E}" srcOrd="5" destOrd="0" presId="urn:microsoft.com/office/officeart/2005/8/layout/radial5"/>
    <dgm:cxn modelId="{5F45C2D8-81FD-4615-9A0F-E76895AB6D9E}" type="presParOf" srcId="{9E429CA4-FE67-4830-B50F-0A910C9F188E}" destId="{6557D48E-DD81-45C7-8489-D6B03EABEA8E}" srcOrd="0" destOrd="0" presId="urn:microsoft.com/office/officeart/2005/8/layout/radial5"/>
    <dgm:cxn modelId="{B7E338E8-8EAD-4C63-A42F-9691A576EDE5}" type="presParOf" srcId="{BB07B937-C2F7-46B4-A267-17E3ED362184}" destId="{E0177529-2574-46B8-80E2-269A920D731E}" srcOrd="6" destOrd="0" presId="urn:microsoft.com/office/officeart/2005/8/layout/radial5"/>
    <dgm:cxn modelId="{6963C74D-EB64-4170-AECB-AB81F7B1CC9A}" type="presParOf" srcId="{BB07B937-C2F7-46B4-A267-17E3ED362184}" destId="{0AD994C2-965F-44E5-8888-54C9F5E2166A}" srcOrd="7" destOrd="0" presId="urn:microsoft.com/office/officeart/2005/8/layout/radial5"/>
    <dgm:cxn modelId="{5F7D8FD1-A323-4B6A-9C3D-556A80DCD357}" type="presParOf" srcId="{0AD994C2-965F-44E5-8888-54C9F5E2166A}" destId="{DE39D62C-6213-4120-8799-768F1C2BE294}" srcOrd="0" destOrd="0" presId="urn:microsoft.com/office/officeart/2005/8/layout/radial5"/>
    <dgm:cxn modelId="{75369643-0A11-45CA-9C91-6E8DF6873456}" type="presParOf" srcId="{BB07B937-C2F7-46B4-A267-17E3ED362184}" destId="{86E8EF5A-E491-4169-91F0-165143D16C6F}" srcOrd="8" destOrd="0" presId="urn:microsoft.com/office/officeart/2005/8/layout/radial5"/>
    <dgm:cxn modelId="{9BCE2E54-BD1D-4121-8C15-582A7663F539}" type="presParOf" srcId="{BB07B937-C2F7-46B4-A267-17E3ED362184}" destId="{B946BE4E-98C9-45D6-B805-E919597DBB0C}" srcOrd="9" destOrd="0" presId="urn:microsoft.com/office/officeart/2005/8/layout/radial5"/>
    <dgm:cxn modelId="{48998E32-0832-4070-8679-77DCD71E9C2A}" type="presParOf" srcId="{B946BE4E-98C9-45D6-B805-E919597DBB0C}" destId="{CB764052-7BE8-4F34-BAB2-B4F57A75B282}" srcOrd="0" destOrd="0" presId="urn:microsoft.com/office/officeart/2005/8/layout/radial5"/>
    <dgm:cxn modelId="{29232B52-4C18-4C48-844B-96E6C7DA9307}" type="presParOf" srcId="{BB07B937-C2F7-46B4-A267-17E3ED362184}" destId="{87F5B5C0-EFFD-43A4-8758-5819E7A4AC89}" srcOrd="10"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35797D0-0D50-4E51-A398-C8E82EB49E7E}" type="doc">
      <dgm:prSet loTypeId="urn:microsoft.com/office/officeart/2008/layout/BendingPictureCaption" loCatId="picture" qsTypeId="urn:microsoft.com/office/officeart/2005/8/quickstyle/simple1" qsCatId="simple" csTypeId="urn:microsoft.com/office/officeart/2005/8/colors/accent3_2" csCatId="accent3" phldr="1"/>
      <dgm:spPr/>
      <dgm:t>
        <a:bodyPr/>
        <a:lstStyle/>
        <a:p>
          <a:endParaRPr lang="en-US"/>
        </a:p>
      </dgm:t>
    </dgm:pt>
    <dgm:pt modelId="{FFF72DAB-37EA-499B-AEAC-201106F64BC4}">
      <dgm:prSet phldrT="[Text]"/>
      <dgm:spPr/>
      <dgm:t>
        <a:bodyPr/>
        <a:lstStyle/>
        <a:p>
          <a:r>
            <a:rPr lang="en-US" dirty="0">
              <a:solidFill>
                <a:schemeClr val="tx2"/>
              </a:solidFill>
            </a:rPr>
            <a:t>Menus</a:t>
          </a:r>
        </a:p>
      </dgm:t>
    </dgm:pt>
    <dgm:pt modelId="{B191BC1C-90E3-4C04-B829-9FB777484858}" type="parTrans" cxnId="{F4352196-05F7-4D0F-8F36-83986BC64C07}">
      <dgm:prSet/>
      <dgm:spPr/>
      <dgm:t>
        <a:bodyPr/>
        <a:lstStyle/>
        <a:p>
          <a:endParaRPr lang="en-US">
            <a:solidFill>
              <a:schemeClr val="tx2"/>
            </a:solidFill>
          </a:endParaRPr>
        </a:p>
      </dgm:t>
    </dgm:pt>
    <dgm:pt modelId="{1501748D-48CE-4E17-8FDF-1395F6E21C79}" type="sibTrans" cxnId="{F4352196-05F7-4D0F-8F36-83986BC64C07}">
      <dgm:prSet/>
      <dgm:spPr/>
      <dgm:t>
        <a:bodyPr/>
        <a:lstStyle/>
        <a:p>
          <a:endParaRPr lang="en-US">
            <a:solidFill>
              <a:schemeClr val="tx2"/>
            </a:solidFill>
          </a:endParaRPr>
        </a:p>
      </dgm:t>
    </dgm:pt>
    <dgm:pt modelId="{6FA4D80C-1A1A-435C-AB2F-138DD5A0FD89}">
      <dgm:prSet phldrT="[Text]"/>
      <dgm:spPr/>
      <dgm:t>
        <a:bodyPr/>
        <a:lstStyle/>
        <a:p>
          <a:r>
            <a:rPr lang="en-US" dirty="0">
              <a:solidFill>
                <a:schemeClr val="tx2"/>
              </a:solidFill>
            </a:rPr>
            <a:t>Invoices</a:t>
          </a:r>
        </a:p>
      </dgm:t>
    </dgm:pt>
    <dgm:pt modelId="{4D2F8912-0F0B-42F8-9111-DE03369FBA64}" type="parTrans" cxnId="{7EDBD1A0-E9D1-405F-A826-6BB57580D1B7}">
      <dgm:prSet/>
      <dgm:spPr/>
      <dgm:t>
        <a:bodyPr/>
        <a:lstStyle/>
        <a:p>
          <a:endParaRPr lang="en-US">
            <a:solidFill>
              <a:schemeClr val="tx2"/>
            </a:solidFill>
          </a:endParaRPr>
        </a:p>
      </dgm:t>
    </dgm:pt>
    <dgm:pt modelId="{45279C64-5534-4805-8E23-1E75049EBD05}" type="sibTrans" cxnId="{7EDBD1A0-E9D1-405F-A826-6BB57580D1B7}">
      <dgm:prSet/>
      <dgm:spPr/>
      <dgm:t>
        <a:bodyPr/>
        <a:lstStyle/>
        <a:p>
          <a:endParaRPr lang="en-US">
            <a:solidFill>
              <a:schemeClr val="tx2"/>
            </a:solidFill>
          </a:endParaRPr>
        </a:p>
      </dgm:t>
    </dgm:pt>
    <dgm:pt modelId="{07864633-0D53-4EFE-BF2F-FA8E5AFDD57E}" type="pres">
      <dgm:prSet presAssocID="{935797D0-0D50-4E51-A398-C8E82EB49E7E}" presName="diagram" presStyleCnt="0">
        <dgm:presLayoutVars>
          <dgm:dir/>
        </dgm:presLayoutVars>
      </dgm:prSet>
      <dgm:spPr/>
    </dgm:pt>
    <dgm:pt modelId="{C2C3A7B7-D96D-4A9E-B06F-DFA532B40C97}" type="pres">
      <dgm:prSet presAssocID="{FFF72DAB-37EA-499B-AEAC-201106F64BC4}" presName="composite" presStyleCnt="0"/>
      <dgm:spPr/>
    </dgm:pt>
    <dgm:pt modelId="{2C446F46-5799-4513-92EA-175D2FE7E533}" type="pres">
      <dgm:prSet presAssocID="{FFF72DAB-37EA-499B-AEAC-201106F64BC4}" presName="Image" presStyleLbl="bgShp" presStyleIdx="0" presStyleCnt="2"/>
      <dgm:spPr>
        <a:blipFill dpi="0" rotWithShape="1">
          <a:blip xmlns:r="http://schemas.openxmlformats.org/officeDocument/2006/relationships" r:embed="rId1">
            <a:extLst>
              <a:ext uri="{96DAC541-7B7A-43D3-8B79-37D633B846F1}">
                <asvg:svgBlip xmlns:asvg="http://schemas.microsoft.com/office/drawing/2016/SVG/main" r:embed="rId2"/>
              </a:ext>
            </a:extLst>
          </a:blip>
          <a:srcRect/>
          <a:stretch>
            <a:fillRect l="13050" r="13050"/>
          </a:stretch>
        </a:blipFill>
      </dgm:spPr>
      <dgm:extLst>
        <a:ext uri="{E40237B7-FDA0-4F09-8148-C483321AD2D9}">
          <dgm14:cNvPr xmlns:dgm14="http://schemas.microsoft.com/office/drawing/2010/diagram" id="0" name="" descr="Menu with solid fill"/>
        </a:ext>
      </dgm:extLst>
    </dgm:pt>
    <dgm:pt modelId="{6C29ADB3-F37F-4F10-84B7-EF2755FF1F34}" type="pres">
      <dgm:prSet presAssocID="{FFF72DAB-37EA-499B-AEAC-201106F64BC4}" presName="Parent" presStyleLbl="node0" presStyleIdx="0" presStyleCnt="2">
        <dgm:presLayoutVars>
          <dgm:bulletEnabled val="1"/>
        </dgm:presLayoutVars>
      </dgm:prSet>
      <dgm:spPr/>
    </dgm:pt>
    <dgm:pt modelId="{0AC9D533-18DA-48F7-99F6-032D5510B696}" type="pres">
      <dgm:prSet presAssocID="{1501748D-48CE-4E17-8FDF-1395F6E21C79}" presName="sibTrans" presStyleCnt="0"/>
      <dgm:spPr/>
    </dgm:pt>
    <dgm:pt modelId="{351D1689-39D1-4390-B249-8AA782819DBA}" type="pres">
      <dgm:prSet presAssocID="{6FA4D80C-1A1A-435C-AB2F-138DD5A0FD89}" presName="composite" presStyleCnt="0"/>
      <dgm:spPr/>
    </dgm:pt>
    <dgm:pt modelId="{EC434BB4-27EC-4A6F-8C31-1FA17471485F}" type="pres">
      <dgm:prSet presAssocID="{6FA4D80C-1A1A-435C-AB2F-138DD5A0FD89}" presName="Image" presStyleLbl="bgShp" presStyleIdx="1" presStyleCnt="2"/>
      <dgm:spPr>
        <a:blipFill dpi="0" rotWithShape="1">
          <a:blip xmlns:r="http://schemas.openxmlformats.org/officeDocument/2006/relationships" r:embed="rId3">
            <a:extLst>
              <a:ext uri="{96DAC541-7B7A-43D3-8B79-37D633B846F1}">
                <asvg:svgBlip xmlns:asvg="http://schemas.microsoft.com/office/drawing/2016/SVG/main" r:embed="rId4"/>
              </a:ext>
            </a:extLst>
          </a:blip>
          <a:srcRect/>
          <a:stretch>
            <a:fillRect l="13050" r="13050"/>
          </a:stretch>
        </a:blipFill>
      </dgm:spPr>
      <dgm:extLst>
        <a:ext uri="{E40237B7-FDA0-4F09-8148-C483321AD2D9}">
          <dgm14:cNvPr xmlns:dgm14="http://schemas.microsoft.com/office/drawing/2010/diagram" id="0" name="" descr="Document with solid fill"/>
        </a:ext>
      </dgm:extLst>
    </dgm:pt>
    <dgm:pt modelId="{671D477A-701F-49E1-841D-CE95277205F0}" type="pres">
      <dgm:prSet presAssocID="{6FA4D80C-1A1A-435C-AB2F-138DD5A0FD89}" presName="Parent" presStyleLbl="node0" presStyleIdx="1" presStyleCnt="2">
        <dgm:presLayoutVars>
          <dgm:bulletEnabled val="1"/>
        </dgm:presLayoutVars>
      </dgm:prSet>
      <dgm:spPr/>
    </dgm:pt>
  </dgm:ptLst>
  <dgm:cxnLst>
    <dgm:cxn modelId="{69EB3075-4EAC-465B-9C86-EB584CE42614}" type="presOf" srcId="{935797D0-0D50-4E51-A398-C8E82EB49E7E}" destId="{07864633-0D53-4EFE-BF2F-FA8E5AFDD57E}" srcOrd="0" destOrd="0" presId="urn:microsoft.com/office/officeart/2008/layout/BendingPictureCaption"/>
    <dgm:cxn modelId="{0F99E17F-B474-4B66-BCDE-FA7D8E6102FD}" type="presOf" srcId="{FFF72DAB-37EA-499B-AEAC-201106F64BC4}" destId="{6C29ADB3-F37F-4F10-84B7-EF2755FF1F34}" srcOrd="0" destOrd="0" presId="urn:microsoft.com/office/officeart/2008/layout/BendingPictureCaption"/>
    <dgm:cxn modelId="{F4352196-05F7-4D0F-8F36-83986BC64C07}" srcId="{935797D0-0D50-4E51-A398-C8E82EB49E7E}" destId="{FFF72DAB-37EA-499B-AEAC-201106F64BC4}" srcOrd="0" destOrd="0" parTransId="{B191BC1C-90E3-4C04-B829-9FB777484858}" sibTransId="{1501748D-48CE-4E17-8FDF-1395F6E21C79}"/>
    <dgm:cxn modelId="{7EDBD1A0-E9D1-405F-A826-6BB57580D1B7}" srcId="{935797D0-0D50-4E51-A398-C8E82EB49E7E}" destId="{6FA4D80C-1A1A-435C-AB2F-138DD5A0FD89}" srcOrd="1" destOrd="0" parTransId="{4D2F8912-0F0B-42F8-9111-DE03369FBA64}" sibTransId="{45279C64-5534-4805-8E23-1E75049EBD05}"/>
    <dgm:cxn modelId="{259BF9D8-5F1D-45E5-BA3A-43D78DEFE7BB}" type="presOf" srcId="{6FA4D80C-1A1A-435C-AB2F-138DD5A0FD89}" destId="{671D477A-701F-49E1-841D-CE95277205F0}" srcOrd="0" destOrd="0" presId="urn:microsoft.com/office/officeart/2008/layout/BendingPictureCaption"/>
    <dgm:cxn modelId="{750A739C-9E24-428E-BBF2-09B74BA121DE}" type="presParOf" srcId="{07864633-0D53-4EFE-BF2F-FA8E5AFDD57E}" destId="{C2C3A7B7-D96D-4A9E-B06F-DFA532B40C97}" srcOrd="0" destOrd="0" presId="urn:microsoft.com/office/officeart/2008/layout/BendingPictureCaption"/>
    <dgm:cxn modelId="{FD1FA6BC-C84B-4246-8F2C-97AC53AB587C}" type="presParOf" srcId="{C2C3A7B7-D96D-4A9E-B06F-DFA532B40C97}" destId="{2C446F46-5799-4513-92EA-175D2FE7E533}" srcOrd="0" destOrd="0" presId="urn:microsoft.com/office/officeart/2008/layout/BendingPictureCaption"/>
    <dgm:cxn modelId="{1792529E-1CF4-4F24-AF1F-F2159AA7467D}" type="presParOf" srcId="{C2C3A7B7-D96D-4A9E-B06F-DFA532B40C97}" destId="{6C29ADB3-F37F-4F10-84B7-EF2755FF1F34}" srcOrd="1" destOrd="0" presId="urn:microsoft.com/office/officeart/2008/layout/BendingPictureCaption"/>
    <dgm:cxn modelId="{0B6201FC-CCCE-4F6D-99F6-B1A734047E91}" type="presParOf" srcId="{07864633-0D53-4EFE-BF2F-FA8E5AFDD57E}" destId="{0AC9D533-18DA-48F7-99F6-032D5510B696}" srcOrd="1" destOrd="0" presId="urn:microsoft.com/office/officeart/2008/layout/BendingPictureCaption"/>
    <dgm:cxn modelId="{54428E95-E70B-4D98-99FD-F780393703F0}" type="presParOf" srcId="{07864633-0D53-4EFE-BF2F-FA8E5AFDD57E}" destId="{351D1689-39D1-4390-B249-8AA782819DBA}" srcOrd="2" destOrd="0" presId="urn:microsoft.com/office/officeart/2008/layout/BendingPictureCaption"/>
    <dgm:cxn modelId="{61177B1F-6EB3-4C5E-8B53-518FEF7D5B53}" type="presParOf" srcId="{351D1689-39D1-4390-B249-8AA782819DBA}" destId="{EC434BB4-27EC-4A6F-8C31-1FA17471485F}" srcOrd="0" destOrd="0" presId="urn:microsoft.com/office/officeart/2008/layout/BendingPictureCaption"/>
    <dgm:cxn modelId="{0A30EE51-4F41-49B0-A5C4-D1C5C001A593}" type="presParOf" srcId="{351D1689-39D1-4390-B249-8AA782819DBA}" destId="{671D477A-701F-49E1-841D-CE95277205F0}" srcOrd="1" destOrd="0" presId="urn:microsoft.com/office/officeart/2008/layout/BendingPictureCapti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CFECC3-E1D7-4581-8EF0-76FCA3155C56}"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42958FFD-F589-4701-B207-1AD0721A844A}">
      <dgm:prSet phldrT="[Text]"/>
      <dgm:spPr/>
      <dgm:t>
        <a:bodyPr/>
        <a:lstStyle/>
        <a:p>
          <a:r>
            <a:rPr lang="en-US" b="1" i="1">
              <a:solidFill>
                <a:schemeClr val="tx2"/>
              </a:solidFill>
            </a:rPr>
            <a:t>Salmonella</a:t>
          </a:r>
          <a:endParaRPr lang="en-US" b="1" i="1" dirty="0">
            <a:solidFill>
              <a:schemeClr val="tx2"/>
            </a:solidFill>
          </a:endParaRPr>
        </a:p>
      </dgm:t>
    </dgm:pt>
    <dgm:pt modelId="{8EC1C6A9-A208-4E26-84FA-038837E0CC08}" type="parTrans" cxnId="{A2D042C5-D339-461D-A219-13DED0DDE33A}">
      <dgm:prSet/>
      <dgm:spPr/>
      <dgm:t>
        <a:bodyPr/>
        <a:lstStyle/>
        <a:p>
          <a:endParaRPr lang="en-US" b="1">
            <a:solidFill>
              <a:schemeClr val="tx2"/>
            </a:solidFill>
          </a:endParaRPr>
        </a:p>
      </dgm:t>
    </dgm:pt>
    <dgm:pt modelId="{2A5E2F7A-8D80-4E23-84FA-D4E81C6D05BC}" type="sibTrans" cxnId="{A2D042C5-D339-461D-A219-13DED0DDE33A}">
      <dgm:prSet/>
      <dgm:spPr/>
      <dgm:t>
        <a:bodyPr/>
        <a:lstStyle/>
        <a:p>
          <a:endParaRPr lang="en-US" b="1">
            <a:solidFill>
              <a:schemeClr val="tx2"/>
            </a:solidFill>
          </a:endParaRPr>
        </a:p>
      </dgm:t>
    </dgm:pt>
    <dgm:pt modelId="{8FC7FB35-D385-4333-A967-E3655B1C3283}">
      <dgm:prSet phldrT="[Text]"/>
      <dgm:spPr/>
      <dgm:t>
        <a:bodyPr/>
        <a:lstStyle/>
        <a:p>
          <a:r>
            <a:rPr lang="en-US" b="1" i="1">
              <a:solidFill>
                <a:schemeClr val="tx2"/>
              </a:solidFill>
            </a:rPr>
            <a:t>Listeria</a:t>
          </a:r>
          <a:endParaRPr lang="en-US" b="1" i="1" dirty="0">
            <a:solidFill>
              <a:schemeClr val="tx2"/>
            </a:solidFill>
          </a:endParaRPr>
        </a:p>
      </dgm:t>
    </dgm:pt>
    <dgm:pt modelId="{7F12F62A-57A4-4415-B7D8-F7DBBB7637BE}" type="parTrans" cxnId="{32598458-EFAC-4582-9062-170771C0E48B}">
      <dgm:prSet/>
      <dgm:spPr/>
      <dgm:t>
        <a:bodyPr/>
        <a:lstStyle/>
        <a:p>
          <a:endParaRPr lang="en-US" b="1">
            <a:solidFill>
              <a:schemeClr val="tx2"/>
            </a:solidFill>
          </a:endParaRPr>
        </a:p>
      </dgm:t>
    </dgm:pt>
    <dgm:pt modelId="{9CDE38AD-E935-47AF-8AE9-84F9F47847F2}" type="sibTrans" cxnId="{32598458-EFAC-4582-9062-170771C0E48B}">
      <dgm:prSet/>
      <dgm:spPr/>
      <dgm:t>
        <a:bodyPr/>
        <a:lstStyle/>
        <a:p>
          <a:endParaRPr lang="en-US" b="1">
            <a:solidFill>
              <a:schemeClr val="tx2"/>
            </a:solidFill>
          </a:endParaRPr>
        </a:p>
      </dgm:t>
    </dgm:pt>
    <dgm:pt modelId="{39514EC4-807C-4E85-B340-18F46C39CF17}">
      <dgm:prSet phldrT="[Text]"/>
      <dgm:spPr/>
      <dgm:t>
        <a:bodyPr/>
        <a:lstStyle/>
        <a:p>
          <a:r>
            <a:rPr lang="en-US" b="1">
              <a:solidFill>
                <a:schemeClr val="tx2"/>
              </a:solidFill>
            </a:rPr>
            <a:t>STEC</a:t>
          </a:r>
          <a:endParaRPr lang="en-US" b="1" dirty="0">
            <a:solidFill>
              <a:schemeClr val="tx2"/>
            </a:solidFill>
          </a:endParaRPr>
        </a:p>
      </dgm:t>
    </dgm:pt>
    <dgm:pt modelId="{AC9A46D9-BAA4-44B5-A3D1-86CE26157196}" type="parTrans" cxnId="{D2D6E659-5232-4380-AFE0-D7829EC418C3}">
      <dgm:prSet/>
      <dgm:spPr/>
      <dgm:t>
        <a:bodyPr/>
        <a:lstStyle/>
        <a:p>
          <a:endParaRPr lang="en-US" b="1">
            <a:solidFill>
              <a:schemeClr val="tx2"/>
            </a:solidFill>
          </a:endParaRPr>
        </a:p>
      </dgm:t>
    </dgm:pt>
    <dgm:pt modelId="{A559966E-B73E-413F-B369-CCABB49A1640}" type="sibTrans" cxnId="{D2D6E659-5232-4380-AFE0-D7829EC418C3}">
      <dgm:prSet/>
      <dgm:spPr/>
      <dgm:t>
        <a:bodyPr/>
        <a:lstStyle/>
        <a:p>
          <a:endParaRPr lang="en-US" b="1">
            <a:solidFill>
              <a:schemeClr val="tx2"/>
            </a:solidFill>
          </a:endParaRPr>
        </a:p>
      </dgm:t>
    </dgm:pt>
    <dgm:pt modelId="{9121AB42-88A8-4880-A53C-A981A057B450}">
      <dgm:prSet phldrT="[Text]"/>
      <dgm:spPr/>
      <dgm:t>
        <a:bodyPr/>
        <a:lstStyle/>
        <a:p>
          <a:r>
            <a:rPr lang="en-US" b="1" i="1">
              <a:solidFill>
                <a:schemeClr val="tx2"/>
              </a:solidFill>
            </a:rPr>
            <a:t>Shigella</a:t>
          </a:r>
          <a:endParaRPr lang="en-US" b="1" i="1" dirty="0">
            <a:solidFill>
              <a:schemeClr val="tx2"/>
            </a:solidFill>
          </a:endParaRPr>
        </a:p>
      </dgm:t>
    </dgm:pt>
    <dgm:pt modelId="{BF1B57DB-F077-4372-83D3-26BAAA6247F2}" type="parTrans" cxnId="{A21B2DE8-E2C6-4C30-B5C8-0BF6860AE575}">
      <dgm:prSet/>
      <dgm:spPr/>
      <dgm:t>
        <a:bodyPr/>
        <a:lstStyle/>
        <a:p>
          <a:endParaRPr lang="en-US" b="1">
            <a:solidFill>
              <a:schemeClr val="tx2"/>
            </a:solidFill>
          </a:endParaRPr>
        </a:p>
      </dgm:t>
    </dgm:pt>
    <dgm:pt modelId="{CFB18006-95AA-4134-A5AA-FE11B68781B8}" type="sibTrans" cxnId="{A21B2DE8-E2C6-4C30-B5C8-0BF6860AE575}">
      <dgm:prSet/>
      <dgm:spPr/>
      <dgm:t>
        <a:bodyPr/>
        <a:lstStyle/>
        <a:p>
          <a:endParaRPr lang="en-US" b="1">
            <a:solidFill>
              <a:schemeClr val="tx2"/>
            </a:solidFill>
          </a:endParaRPr>
        </a:p>
      </dgm:t>
    </dgm:pt>
    <dgm:pt modelId="{397C6BEF-1B74-420D-B61E-89C2AFFAAC4B}">
      <dgm:prSet phldrT="[Text]"/>
      <dgm:spPr/>
      <dgm:t>
        <a:bodyPr/>
        <a:lstStyle/>
        <a:p>
          <a:r>
            <a:rPr lang="en-US" b="1" i="1">
              <a:solidFill>
                <a:schemeClr val="tx2"/>
              </a:solidFill>
            </a:rPr>
            <a:t>Cryptosporidium</a:t>
          </a:r>
          <a:endParaRPr lang="en-US" b="1" i="1" dirty="0">
            <a:solidFill>
              <a:schemeClr val="tx2"/>
            </a:solidFill>
          </a:endParaRPr>
        </a:p>
      </dgm:t>
    </dgm:pt>
    <dgm:pt modelId="{FBD39596-A63A-49D8-8D45-C3574309910D}" type="parTrans" cxnId="{3B133D04-0A0A-4A08-A36B-6569E384A20E}">
      <dgm:prSet/>
      <dgm:spPr/>
      <dgm:t>
        <a:bodyPr/>
        <a:lstStyle/>
        <a:p>
          <a:endParaRPr lang="en-US" b="1">
            <a:solidFill>
              <a:schemeClr val="tx2"/>
            </a:solidFill>
          </a:endParaRPr>
        </a:p>
      </dgm:t>
    </dgm:pt>
    <dgm:pt modelId="{7F3D9552-771E-4FEB-9A60-DC319E1089E2}" type="sibTrans" cxnId="{3B133D04-0A0A-4A08-A36B-6569E384A20E}">
      <dgm:prSet/>
      <dgm:spPr/>
      <dgm:t>
        <a:bodyPr/>
        <a:lstStyle/>
        <a:p>
          <a:endParaRPr lang="en-US" b="1">
            <a:solidFill>
              <a:schemeClr val="tx2"/>
            </a:solidFill>
          </a:endParaRPr>
        </a:p>
      </dgm:t>
    </dgm:pt>
    <dgm:pt modelId="{DAC3EAE5-6F91-41E2-9E3E-DECCF241D07F}">
      <dgm:prSet phldrT="[Text]"/>
      <dgm:spPr/>
      <dgm:t>
        <a:bodyPr/>
        <a:lstStyle/>
        <a:p>
          <a:r>
            <a:rPr lang="en-US" b="1" i="1">
              <a:solidFill>
                <a:schemeClr val="tx2"/>
              </a:solidFill>
            </a:rPr>
            <a:t>Giardia</a:t>
          </a:r>
          <a:endParaRPr lang="en-US" b="1" i="1" dirty="0">
            <a:solidFill>
              <a:schemeClr val="tx2"/>
            </a:solidFill>
          </a:endParaRPr>
        </a:p>
      </dgm:t>
    </dgm:pt>
    <dgm:pt modelId="{532896F1-FBFC-4049-B73E-C8E4EDA8C4C4}" type="parTrans" cxnId="{08A1B578-F40C-46A3-A367-B05C33249B0B}">
      <dgm:prSet/>
      <dgm:spPr/>
      <dgm:t>
        <a:bodyPr/>
        <a:lstStyle/>
        <a:p>
          <a:endParaRPr lang="en-US" b="1">
            <a:solidFill>
              <a:schemeClr val="tx2"/>
            </a:solidFill>
          </a:endParaRPr>
        </a:p>
      </dgm:t>
    </dgm:pt>
    <dgm:pt modelId="{7032E52C-574B-47EC-B000-6B3E6076FF17}" type="sibTrans" cxnId="{08A1B578-F40C-46A3-A367-B05C33249B0B}">
      <dgm:prSet/>
      <dgm:spPr/>
      <dgm:t>
        <a:bodyPr/>
        <a:lstStyle/>
        <a:p>
          <a:endParaRPr lang="en-US" b="1">
            <a:solidFill>
              <a:schemeClr val="tx2"/>
            </a:solidFill>
          </a:endParaRPr>
        </a:p>
      </dgm:t>
    </dgm:pt>
    <dgm:pt modelId="{2D2DA99A-AA6D-4B34-A209-1ADFF08F0B5F}">
      <dgm:prSet phldrT="[Text]"/>
      <dgm:spPr/>
      <dgm:t>
        <a:bodyPr/>
        <a:lstStyle/>
        <a:p>
          <a:r>
            <a:rPr lang="en-US" b="1" i="1">
              <a:solidFill>
                <a:schemeClr val="tx2"/>
              </a:solidFill>
            </a:rPr>
            <a:t>Campylobacter</a:t>
          </a:r>
          <a:endParaRPr lang="en-US" b="1" i="1" dirty="0">
            <a:solidFill>
              <a:schemeClr val="tx2"/>
            </a:solidFill>
          </a:endParaRPr>
        </a:p>
      </dgm:t>
    </dgm:pt>
    <dgm:pt modelId="{95895FD6-B278-4452-891A-E8BF8A551936}" type="sibTrans" cxnId="{ABD59431-713E-40B6-B5B4-EBF70E2C38FD}">
      <dgm:prSet/>
      <dgm:spPr/>
      <dgm:t>
        <a:bodyPr/>
        <a:lstStyle/>
        <a:p>
          <a:endParaRPr lang="en-US" b="1">
            <a:solidFill>
              <a:schemeClr val="tx2"/>
            </a:solidFill>
          </a:endParaRPr>
        </a:p>
      </dgm:t>
    </dgm:pt>
    <dgm:pt modelId="{592C1670-8CF8-41C9-9F24-35AF32C834E5}" type="parTrans" cxnId="{ABD59431-713E-40B6-B5B4-EBF70E2C38FD}">
      <dgm:prSet/>
      <dgm:spPr/>
      <dgm:t>
        <a:bodyPr/>
        <a:lstStyle/>
        <a:p>
          <a:endParaRPr lang="en-US" b="1">
            <a:solidFill>
              <a:schemeClr val="tx2"/>
            </a:solidFill>
          </a:endParaRPr>
        </a:p>
      </dgm:t>
    </dgm:pt>
    <dgm:pt modelId="{4F832383-517D-48BE-99FC-B960E5D3B1F4}">
      <dgm:prSet phldrT="[Text]"/>
      <dgm:spPr/>
      <dgm:t>
        <a:bodyPr/>
        <a:lstStyle/>
        <a:p>
          <a:r>
            <a:rPr lang="en-US" b="1" i="1">
              <a:solidFill>
                <a:schemeClr val="tx2"/>
              </a:solidFill>
            </a:rPr>
            <a:t>Cyclospora</a:t>
          </a:r>
          <a:endParaRPr lang="en-US" b="1" i="1" dirty="0">
            <a:solidFill>
              <a:schemeClr val="tx2"/>
            </a:solidFill>
          </a:endParaRPr>
        </a:p>
      </dgm:t>
    </dgm:pt>
    <dgm:pt modelId="{FD43E140-C88D-4406-AC42-F0B3628C985A}" type="parTrans" cxnId="{BE9D984F-0118-4568-A5ED-C58C6D5A61D0}">
      <dgm:prSet/>
      <dgm:spPr/>
      <dgm:t>
        <a:bodyPr/>
        <a:lstStyle/>
        <a:p>
          <a:endParaRPr lang="en-US" b="1">
            <a:solidFill>
              <a:schemeClr val="tx2"/>
            </a:solidFill>
          </a:endParaRPr>
        </a:p>
      </dgm:t>
    </dgm:pt>
    <dgm:pt modelId="{14F97E58-3BFC-49B0-81BE-81C0A162F3F4}" type="sibTrans" cxnId="{BE9D984F-0118-4568-A5ED-C58C6D5A61D0}">
      <dgm:prSet/>
      <dgm:spPr/>
      <dgm:t>
        <a:bodyPr/>
        <a:lstStyle/>
        <a:p>
          <a:endParaRPr lang="en-US" b="1">
            <a:solidFill>
              <a:schemeClr val="tx2"/>
            </a:solidFill>
          </a:endParaRPr>
        </a:p>
      </dgm:t>
    </dgm:pt>
    <dgm:pt modelId="{8E2CF3B0-5025-4998-BCF1-DC6542C0BCF3}">
      <dgm:prSet phldrT="[Text]"/>
      <dgm:spPr/>
      <dgm:t>
        <a:bodyPr/>
        <a:lstStyle/>
        <a:p>
          <a:r>
            <a:rPr lang="en-US" b="1" i="1">
              <a:solidFill>
                <a:schemeClr val="tx2"/>
              </a:solidFill>
            </a:rPr>
            <a:t>Vibrio</a:t>
          </a:r>
          <a:endParaRPr lang="en-US" b="1" i="1" dirty="0">
            <a:solidFill>
              <a:schemeClr val="tx2"/>
            </a:solidFill>
          </a:endParaRPr>
        </a:p>
      </dgm:t>
    </dgm:pt>
    <dgm:pt modelId="{C6384C56-6532-4100-9811-E5D10D395DB4}" type="parTrans" cxnId="{775EC276-6663-4D63-83DB-AD6CB5278306}">
      <dgm:prSet/>
      <dgm:spPr/>
      <dgm:t>
        <a:bodyPr/>
        <a:lstStyle/>
        <a:p>
          <a:endParaRPr lang="en-US" b="1">
            <a:solidFill>
              <a:schemeClr val="tx2"/>
            </a:solidFill>
          </a:endParaRPr>
        </a:p>
      </dgm:t>
    </dgm:pt>
    <dgm:pt modelId="{456A136A-A081-41A3-AF74-B29F54714E8D}" type="sibTrans" cxnId="{775EC276-6663-4D63-83DB-AD6CB5278306}">
      <dgm:prSet/>
      <dgm:spPr/>
      <dgm:t>
        <a:bodyPr/>
        <a:lstStyle/>
        <a:p>
          <a:endParaRPr lang="en-US" b="1">
            <a:solidFill>
              <a:schemeClr val="tx2"/>
            </a:solidFill>
          </a:endParaRPr>
        </a:p>
      </dgm:t>
    </dgm:pt>
    <dgm:pt modelId="{E2A23620-7449-45CA-9AC0-0A3CB5412F28}" type="pres">
      <dgm:prSet presAssocID="{1DCFECC3-E1D7-4581-8EF0-76FCA3155C56}" presName="diagram" presStyleCnt="0">
        <dgm:presLayoutVars>
          <dgm:dir/>
          <dgm:resizeHandles val="exact"/>
        </dgm:presLayoutVars>
      </dgm:prSet>
      <dgm:spPr/>
    </dgm:pt>
    <dgm:pt modelId="{1A2F0227-9A89-4915-A861-9DA57E51EFF1}" type="pres">
      <dgm:prSet presAssocID="{42958FFD-F589-4701-B207-1AD0721A844A}" presName="node" presStyleLbl="node1" presStyleIdx="0" presStyleCnt="9">
        <dgm:presLayoutVars>
          <dgm:bulletEnabled val="1"/>
        </dgm:presLayoutVars>
      </dgm:prSet>
      <dgm:spPr/>
    </dgm:pt>
    <dgm:pt modelId="{B790366D-F669-4E1F-BF5A-E5789DE3D1C8}" type="pres">
      <dgm:prSet presAssocID="{2A5E2F7A-8D80-4E23-84FA-D4E81C6D05BC}" presName="sibTrans" presStyleCnt="0"/>
      <dgm:spPr/>
    </dgm:pt>
    <dgm:pt modelId="{104D311F-FC1A-4A84-81FE-7596091A5E35}" type="pres">
      <dgm:prSet presAssocID="{8FC7FB35-D385-4333-A967-E3655B1C3283}" presName="node" presStyleLbl="node1" presStyleIdx="1" presStyleCnt="9">
        <dgm:presLayoutVars>
          <dgm:bulletEnabled val="1"/>
        </dgm:presLayoutVars>
      </dgm:prSet>
      <dgm:spPr/>
    </dgm:pt>
    <dgm:pt modelId="{7C50A998-06A4-4B19-A967-874B8EDDB792}" type="pres">
      <dgm:prSet presAssocID="{9CDE38AD-E935-47AF-8AE9-84F9F47847F2}" presName="sibTrans" presStyleCnt="0"/>
      <dgm:spPr/>
    </dgm:pt>
    <dgm:pt modelId="{04CB3267-22C2-4A15-AF4B-8B15B15C2E37}" type="pres">
      <dgm:prSet presAssocID="{39514EC4-807C-4E85-B340-18F46C39CF17}" presName="node" presStyleLbl="node1" presStyleIdx="2" presStyleCnt="9">
        <dgm:presLayoutVars>
          <dgm:bulletEnabled val="1"/>
        </dgm:presLayoutVars>
      </dgm:prSet>
      <dgm:spPr/>
    </dgm:pt>
    <dgm:pt modelId="{F58A7F98-BC2A-479D-A2E8-49ED649138A9}" type="pres">
      <dgm:prSet presAssocID="{A559966E-B73E-413F-B369-CCABB49A1640}" presName="sibTrans" presStyleCnt="0"/>
      <dgm:spPr/>
    </dgm:pt>
    <dgm:pt modelId="{3A2139C8-40FC-49E0-BB00-289E2A83F743}" type="pres">
      <dgm:prSet presAssocID="{9121AB42-88A8-4880-A53C-A981A057B450}" presName="node" presStyleLbl="node1" presStyleIdx="3" presStyleCnt="9">
        <dgm:presLayoutVars>
          <dgm:bulletEnabled val="1"/>
        </dgm:presLayoutVars>
      </dgm:prSet>
      <dgm:spPr/>
    </dgm:pt>
    <dgm:pt modelId="{3BE7469E-7D3E-4C11-A72C-0FB349E16D84}" type="pres">
      <dgm:prSet presAssocID="{CFB18006-95AA-4134-A5AA-FE11B68781B8}" presName="sibTrans" presStyleCnt="0"/>
      <dgm:spPr/>
    </dgm:pt>
    <dgm:pt modelId="{429DC10D-98BC-44E1-A0CB-12E499FBD5A2}" type="pres">
      <dgm:prSet presAssocID="{397C6BEF-1B74-420D-B61E-89C2AFFAAC4B}" presName="node" presStyleLbl="node1" presStyleIdx="4" presStyleCnt="9">
        <dgm:presLayoutVars>
          <dgm:bulletEnabled val="1"/>
        </dgm:presLayoutVars>
      </dgm:prSet>
      <dgm:spPr/>
    </dgm:pt>
    <dgm:pt modelId="{D82B31EB-6FAD-418C-813A-DAA1D1F9D6CE}" type="pres">
      <dgm:prSet presAssocID="{7F3D9552-771E-4FEB-9A60-DC319E1089E2}" presName="sibTrans" presStyleCnt="0"/>
      <dgm:spPr/>
    </dgm:pt>
    <dgm:pt modelId="{26FDEFBC-C490-47AE-95EF-C76089BB8309}" type="pres">
      <dgm:prSet presAssocID="{DAC3EAE5-6F91-41E2-9E3E-DECCF241D07F}" presName="node" presStyleLbl="node1" presStyleIdx="5" presStyleCnt="9">
        <dgm:presLayoutVars>
          <dgm:bulletEnabled val="1"/>
        </dgm:presLayoutVars>
      </dgm:prSet>
      <dgm:spPr/>
    </dgm:pt>
    <dgm:pt modelId="{ED0A2528-B379-41AA-BCDC-5CFA7FEF1DD7}" type="pres">
      <dgm:prSet presAssocID="{7032E52C-574B-47EC-B000-6B3E6076FF17}" presName="sibTrans" presStyleCnt="0"/>
      <dgm:spPr/>
    </dgm:pt>
    <dgm:pt modelId="{373440A3-01A1-4570-B141-5CEC2135A3B3}" type="pres">
      <dgm:prSet presAssocID="{2D2DA99A-AA6D-4B34-A209-1ADFF08F0B5F}" presName="node" presStyleLbl="node1" presStyleIdx="6" presStyleCnt="9">
        <dgm:presLayoutVars>
          <dgm:bulletEnabled val="1"/>
        </dgm:presLayoutVars>
      </dgm:prSet>
      <dgm:spPr/>
    </dgm:pt>
    <dgm:pt modelId="{892C20FA-2BB3-4274-82B7-061D39EA6677}" type="pres">
      <dgm:prSet presAssocID="{95895FD6-B278-4452-891A-E8BF8A551936}" presName="sibTrans" presStyleCnt="0"/>
      <dgm:spPr/>
    </dgm:pt>
    <dgm:pt modelId="{92B4D426-C952-46AE-B586-15EFE312065C}" type="pres">
      <dgm:prSet presAssocID="{4F832383-517D-48BE-99FC-B960E5D3B1F4}" presName="node" presStyleLbl="node1" presStyleIdx="7" presStyleCnt="9">
        <dgm:presLayoutVars>
          <dgm:bulletEnabled val="1"/>
        </dgm:presLayoutVars>
      </dgm:prSet>
      <dgm:spPr/>
    </dgm:pt>
    <dgm:pt modelId="{636AFC1A-5766-4590-A91D-1871D4998CF5}" type="pres">
      <dgm:prSet presAssocID="{14F97E58-3BFC-49B0-81BE-81C0A162F3F4}" presName="sibTrans" presStyleCnt="0"/>
      <dgm:spPr/>
    </dgm:pt>
    <dgm:pt modelId="{23574877-D77F-4D90-A657-601776733CF0}" type="pres">
      <dgm:prSet presAssocID="{8E2CF3B0-5025-4998-BCF1-DC6542C0BCF3}" presName="node" presStyleLbl="node1" presStyleIdx="8" presStyleCnt="9">
        <dgm:presLayoutVars>
          <dgm:bulletEnabled val="1"/>
        </dgm:presLayoutVars>
      </dgm:prSet>
      <dgm:spPr/>
    </dgm:pt>
  </dgm:ptLst>
  <dgm:cxnLst>
    <dgm:cxn modelId="{3B133D04-0A0A-4A08-A36B-6569E384A20E}" srcId="{1DCFECC3-E1D7-4581-8EF0-76FCA3155C56}" destId="{397C6BEF-1B74-420D-B61E-89C2AFFAAC4B}" srcOrd="4" destOrd="0" parTransId="{FBD39596-A63A-49D8-8D45-C3574309910D}" sibTransId="{7F3D9552-771E-4FEB-9A60-DC319E1089E2}"/>
    <dgm:cxn modelId="{D7A6E615-87B2-4A6C-A720-65EF53BA9E0E}" type="presOf" srcId="{9121AB42-88A8-4880-A53C-A981A057B450}" destId="{3A2139C8-40FC-49E0-BB00-289E2A83F743}" srcOrd="0" destOrd="0" presId="urn:microsoft.com/office/officeart/2005/8/layout/default"/>
    <dgm:cxn modelId="{ABD59431-713E-40B6-B5B4-EBF70E2C38FD}" srcId="{1DCFECC3-E1D7-4581-8EF0-76FCA3155C56}" destId="{2D2DA99A-AA6D-4B34-A209-1ADFF08F0B5F}" srcOrd="6" destOrd="0" parTransId="{592C1670-8CF8-41C9-9F24-35AF32C834E5}" sibTransId="{95895FD6-B278-4452-891A-E8BF8A551936}"/>
    <dgm:cxn modelId="{21659937-A718-4686-8E94-DF3D5E3AAC4F}" type="presOf" srcId="{42958FFD-F589-4701-B207-1AD0721A844A}" destId="{1A2F0227-9A89-4915-A861-9DA57E51EFF1}" srcOrd="0" destOrd="0" presId="urn:microsoft.com/office/officeart/2005/8/layout/default"/>
    <dgm:cxn modelId="{016DCC3D-7DEB-4644-9A3B-7303FB95C9A8}" type="presOf" srcId="{397C6BEF-1B74-420D-B61E-89C2AFFAAC4B}" destId="{429DC10D-98BC-44E1-A0CB-12E499FBD5A2}" srcOrd="0" destOrd="0" presId="urn:microsoft.com/office/officeart/2005/8/layout/default"/>
    <dgm:cxn modelId="{B78E2E5F-DA33-4A5D-9F11-81DB631F4D54}" type="presOf" srcId="{8FC7FB35-D385-4333-A967-E3655B1C3283}" destId="{104D311F-FC1A-4A84-81FE-7596091A5E35}" srcOrd="0" destOrd="0" presId="urn:microsoft.com/office/officeart/2005/8/layout/default"/>
    <dgm:cxn modelId="{BE9D984F-0118-4568-A5ED-C58C6D5A61D0}" srcId="{1DCFECC3-E1D7-4581-8EF0-76FCA3155C56}" destId="{4F832383-517D-48BE-99FC-B960E5D3B1F4}" srcOrd="7" destOrd="0" parTransId="{FD43E140-C88D-4406-AC42-F0B3628C985A}" sibTransId="{14F97E58-3BFC-49B0-81BE-81C0A162F3F4}"/>
    <dgm:cxn modelId="{775EC276-6663-4D63-83DB-AD6CB5278306}" srcId="{1DCFECC3-E1D7-4581-8EF0-76FCA3155C56}" destId="{8E2CF3B0-5025-4998-BCF1-DC6542C0BCF3}" srcOrd="8" destOrd="0" parTransId="{C6384C56-6532-4100-9811-E5D10D395DB4}" sibTransId="{456A136A-A081-41A3-AF74-B29F54714E8D}"/>
    <dgm:cxn modelId="{32598458-EFAC-4582-9062-170771C0E48B}" srcId="{1DCFECC3-E1D7-4581-8EF0-76FCA3155C56}" destId="{8FC7FB35-D385-4333-A967-E3655B1C3283}" srcOrd="1" destOrd="0" parTransId="{7F12F62A-57A4-4415-B7D8-F7DBBB7637BE}" sibTransId="{9CDE38AD-E935-47AF-8AE9-84F9F47847F2}"/>
    <dgm:cxn modelId="{08A1B578-F40C-46A3-A367-B05C33249B0B}" srcId="{1DCFECC3-E1D7-4581-8EF0-76FCA3155C56}" destId="{DAC3EAE5-6F91-41E2-9E3E-DECCF241D07F}" srcOrd="5" destOrd="0" parTransId="{532896F1-FBFC-4049-B73E-C8E4EDA8C4C4}" sibTransId="{7032E52C-574B-47EC-B000-6B3E6076FF17}"/>
    <dgm:cxn modelId="{D2D6E659-5232-4380-AFE0-D7829EC418C3}" srcId="{1DCFECC3-E1D7-4581-8EF0-76FCA3155C56}" destId="{39514EC4-807C-4E85-B340-18F46C39CF17}" srcOrd="2" destOrd="0" parTransId="{AC9A46D9-BAA4-44B5-A3D1-86CE26157196}" sibTransId="{A559966E-B73E-413F-B369-CCABB49A1640}"/>
    <dgm:cxn modelId="{A489677E-5B69-4926-BBDD-54C8D0F55258}" type="presOf" srcId="{DAC3EAE5-6F91-41E2-9E3E-DECCF241D07F}" destId="{26FDEFBC-C490-47AE-95EF-C76089BB8309}" srcOrd="0" destOrd="0" presId="urn:microsoft.com/office/officeart/2005/8/layout/default"/>
    <dgm:cxn modelId="{D17B6585-B4F7-4077-834C-B19B657411B3}" type="presOf" srcId="{2D2DA99A-AA6D-4B34-A209-1ADFF08F0B5F}" destId="{373440A3-01A1-4570-B141-5CEC2135A3B3}" srcOrd="0" destOrd="0" presId="urn:microsoft.com/office/officeart/2005/8/layout/default"/>
    <dgm:cxn modelId="{2B804DA1-7D6F-45ED-B141-FB45F7E266CF}" type="presOf" srcId="{39514EC4-807C-4E85-B340-18F46C39CF17}" destId="{04CB3267-22C2-4A15-AF4B-8B15B15C2E37}" srcOrd="0" destOrd="0" presId="urn:microsoft.com/office/officeart/2005/8/layout/default"/>
    <dgm:cxn modelId="{26C5C8BC-52F5-43E8-BE7A-5F0639C3ACEF}" type="presOf" srcId="{8E2CF3B0-5025-4998-BCF1-DC6542C0BCF3}" destId="{23574877-D77F-4D90-A657-601776733CF0}" srcOrd="0" destOrd="0" presId="urn:microsoft.com/office/officeart/2005/8/layout/default"/>
    <dgm:cxn modelId="{A2D042C5-D339-461D-A219-13DED0DDE33A}" srcId="{1DCFECC3-E1D7-4581-8EF0-76FCA3155C56}" destId="{42958FFD-F589-4701-B207-1AD0721A844A}" srcOrd="0" destOrd="0" parTransId="{8EC1C6A9-A208-4E26-84FA-038837E0CC08}" sibTransId="{2A5E2F7A-8D80-4E23-84FA-D4E81C6D05BC}"/>
    <dgm:cxn modelId="{A21B2DE8-E2C6-4C30-B5C8-0BF6860AE575}" srcId="{1DCFECC3-E1D7-4581-8EF0-76FCA3155C56}" destId="{9121AB42-88A8-4880-A53C-A981A057B450}" srcOrd="3" destOrd="0" parTransId="{BF1B57DB-F077-4372-83D3-26BAAA6247F2}" sibTransId="{CFB18006-95AA-4134-A5AA-FE11B68781B8}"/>
    <dgm:cxn modelId="{9F5B2CFD-32A7-4AEE-8D02-7AFD4AF12E77}" type="presOf" srcId="{1DCFECC3-E1D7-4581-8EF0-76FCA3155C56}" destId="{E2A23620-7449-45CA-9AC0-0A3CB5412F28}" srcOrd="0" destOrd="0" presId="urn:microsoft.com/office/officeart/2005/8/layout/default"/>
    <dgm:cxn modelId="{123F74FF-6B8A-4CA3-B14F-ED3BEB536C89}" type="presOf" srcId="{4F832383-517D-48BE-99FC-B960E5D3B1F4}" destId="{92B4D426-C952-46AE-B586-15EFE312065C}" srcOrd="0" destOrd="0" presId="urn:microsoft.com/office/officeart/2005/8/layout/default"/>
    <dgm:cxn modelId="{9C254DC0-ECEF-403D-8166-E4040746F41C}" type="presParOf" srcId="{E2A23620-7449-45CA-9AC0-0A3CB5412F28}" destId="{1A2F0227-9A89-4915-A861-9DA57E51EFF1}" srcOrd="0" destOrd="0" presId="urn:microsoft.com/office/officeart/2005/8/layout/default"/>
    <dgm:cxn modelId="{CEA69E71-80A7-4794-AE60-61488B9D22AB}" type="presParOf" srcId="{E2A23620-7449-45CA-9AC0-0A3CB5412F28}" destId="{B790366D-F669-4E1F-BF5A-E5789DE3D1C8}" srcOrd="1" destOrd="0" presId="urn:microsoft.com/office/officeart/2005/8/layout/default"/>
    <dgm:cxn modelId="{1EBD2F95-499B-45C4-A103-103E77C372B3}" type="presParOf" srcId="{E2A23620-7449-45CA-9AC0-0A3CB5412F28}" destId="{104D311F-FC1A-4A84-81FE-7596091A5E35}" srcOrd="2" destOrd="0" presId="urn:microsoft.com/office/officeart/2005/8/layout/default"/>
    <dgm:cxn modelId="{976F1B88-75AE-445F-A29C-806BD98C4D63}" type="presParOf" srcId="{E2A23620-7449-45CA-9AC0-0A3CB5412F28}" destId="{7C50A998-06A4-4B19-A967-874B8EDDB792}" srcOrd="3" destOrd="0" presId="urn:microsoft.com/office/officeart/2005/8/layout/default"/>
    <dgm:cxn modelId="{EFD91708-7B94-410A-8DD7-2B09FCD2898E}" type="presParOf" srcId="{E2A23620-7449-45CA-9AC0-0A3CB5412F28}" destId="{04CB3267-22C2-4A15-AF4B-8B15B15C2E37}" srcOrd="4" destOrd="0" presId="urn:microsoft.com/office/officeart/2005/8/layout/default"/>
    <dgm:cxn modelId="{D2C2AEC6-AE3C-4BBA-9710-831314F0EF2F}" type="presParOf" srcId="{E2A23620-7449-45CA-9AC0-0A3CB5412F28}" destId="{F58A7F98-BC2A-479D-A2E8-49ED649138A9}" srcOrd="5" destOrd="0" presId="urn:microsoft.com/office/officeart/2005/8/layout/default"/>
    <dgm:cxn modelId="{417ED15E-3E4F-4F2A-B3FE-9A9455C0B235}" type="presParOf" srcId="{E2A23620-7449-45CA-9AC0-0A3CB5412F28}" destId="{3A2139C8-40FC-49E0-BB00-289E2A83F743}" srcOrd="6" destOrd="0" presId="urn:microsoft.com/office/officeart/2005/8/layout/default"/>
    <dgm:cxn modelId="{609AA746-8FF8-4728-B9FF-EEF4E901FAC3}" type="presParOf" srcId="{E2A23620-7449-45CA-9AC0-0A3CB5412F28}" destId="{3BE7469E-7D3E-4C11-A72C-0FB349E16D84}" srcOrd="7" destOrd="0" presId="urn:microsoft.com/office/officeart/2005/8/layout/default"/>
    <dgm:cxn modelId="{6565719F-5AAC-4597-BDDA-1B5E2CEEDE90}" type="presParOf" srcId="{E2A23620-7449-45CA-9AC0-0A3CB5412F28}" destId="{429DC10D-98BC-44E1-A0CB-12E499FBD5A2}" srcOrd="8" destOrd="0" presId="urn:microsoft.com/office/officeart/2005/8/layout/default"/>
    <dgm:cxn modelId="{EEE93592-2D2A-4C40-A98A-B4D1E86811C1}" type="presParOf" srcId="{E2A23620-7449-45CA-9AC0-0A3CB5412F28}" destId="{D82B31EB-6FAD-418C-813A-DAA1D1F9D6CE}" srcOrd="9" destOrd="0" presId="urn:microsoft.com/office/officeart/2005/8/layout/default"/>
    <dgm:cxn modelId="{C9D6C364-A7D9-48A8-BE2D-BF3F5DC50E96}" type="presParOf" srcId="{E2A23620-7449-45CA-9AC0-0A3CB5412F28}" destId="{26FDEFBC-C490-47AE-95EF-C76089BB8309}" srcOrd="10" destOrd="0" presId="urn:microsoft.com/office/officeart/2005/8/layout/default"/>
    <dgm:cxn modelId="{7E934442-B8A3-419A-A202-7E87D0B878C1}" type="presParOf" srcId="{E2A23620-7449-45CA-9AC0-0A3CB5412F28}" destId="{ED0A2528-B379-41AA-BCDC-5CFA7FEF1DD7}" srcOrd="11" destOrd="0" presId="urn:microsoft.com/office/officeart/2005/8/layout/default"/>
    <dgm:cxn modelId="{373D0CB0-B016-434A-901B-2C57775AA6AB}" type="presParOf" srcId="{E2A23620-7449-45CA-9AC0-0A3CB5412F28}" destId="{373440A3-01A1-4570-B141-5CEC2135A3B3}" srcOrd="12" destOrd="0" presId="urn:microsoft.com/office/officeart/2005/8/layout/default"/>
    <dgm:cxn modelId="{71743479-9A94-4215-8D0B-3E8A3D4AE1D9}" type="presParOf" srcId="{E2A23620-7449-45CA-9AC0-0A3CB5412F28}" destId="{892C20FA-2BB3-4274-82B7-061D39EA6677}" srcOrd="13" destOrd="0" presId="urn:microsoft.com/office/officeart/2005/8/layout/default"/>
    <dgm:cxn modelId="{8D7FBCC4-29B1-4C70-845D-7411BE0D28C3}" type="presParOf" srcId="{E2A23620-7449-45CA-9AC0-0A3CB5412F28}" destId="{92B4D426-C952-46AE-B586-15EFE312065C}" srcOrd="14" destOrd="0" presId="urn:microsoft.com/office/officeart/2005/8/layout/default"/>
    <dgm:cxn modelId="{B910AD4E-B906-4D98-B1D5-C52DA8038211}" type="presParOf" srcId="{E2A23620-7449-45CA-9AC0-0A3CB5412F28}" destId="{636AFC1A-5766-4590-A91D-1871D4998CF5}" srcOrd="15" destOrd="0" presId="urn:microsoft.com/office/officeart/2005/8/layout/default"/>
    <dgm:cxn modelId="{F3F1F4C4-421C-4575-BC1A-7FE7880DA3D6}" type="presParOf" srcId="{E2A23620-7449-45CA-9AC0-0A3CB5412F28}" destId="{23574877-D77F-4D90-A657-601776733CF0}"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9E3CCB-2B60-42D9-9D7E-9CDCBD45F4D8}" type="doc">
      <dgm:prSet loTypeId="urn:microsoft.com/office/officeart/2005/8/layout/hierarchy4" loCatId="hierarchy" qsTypeId="urn:microsoft.com/office/officeart/2005/8/quickstyle/simple1" qsCatId="simple" csTypeId="urn:microsoft.com/office/officeart/2005/8/colors/colorful5" csCatId="colorful" phldr="1"/>
      <dgm:spPr/>
      <dgm:t>
        <a:bodyPr/>
        <a:lstStyle/>
        <a:p>
          <a:endParaRPr lang="en-US"/>
        </a:p>
      </dgm:t>
    </dgm:pt>
    <dgm:pt modelId="{3887CCB5-36CE-43C4-A7BA-D50AC41CE71A}">
      <dgm:prSet phldrT="[Text]"/>
      <dgm:spPr/>
      <dgm:t>
        <a:bodyPr/>
        <a:lstStyle/>
        <a:p>
          <a:r>
            <a:rPr lang="en-US" dirty="0"/>
            <a:t>Fecal-oral route</a:t>
          </a:r>
        </a:p>
      </dgm:t>
    </dgm:pt>
    <dgm:pt modelId="{B18EBB67-0E06-4BCB-A3C9-285FCA9EC1D0}" type="parTrans" cxnId="{F6B828C4-5B20-4C7F-8DCA-D22DCA5EAE0E}">
      <dgm:prSet/>
      <dgm:spPr/>
      <dgm:t>
        <a:bodyPr/>
        <a:lstStyle/>
        <a:p>
          <a:endParaRPr lang="en-US"/>
        </a:p>
      </dgm:t>
    </dgm:pt>
    <dgm:pt modelId="{CFE16B4E-B745-4FCF-837E-006746204A3E}" type="sibTrans" cxnId="{F6B828C4-5B20-4C7F-8DCA-D22DCA5EAE0E}">
      <dgm:prSet/>
      <dgm:spPr/>
      <dgm:t>
        <a:bodyPr/>
        <a:lstStyle/>
        <a:p>
          <a:endParaRPr lang="en-US"/>
        </a:p>
      </dgm:t>
    </dgm:pt>
    <dgm:pt modelId="{C0104256-EE12-4959-B709-8A17AB5F91E7}">
      <dgm:prSet phldrT="[Text]"/>
      <dgm:spPr/>
      <dgm:t>
        <a:bodyPr/>
        <a:lstStyle/>
        <a:p>
          <a:r>
            <a:rPr lang="en-US" dirty="0"/>
            <a:t>Foodborne</a:t>
          </a:r>
        </a:p>
      </dgm:t>
    </dgm:pt>
    <dgm:pt modelId="{9987C0DD-FC15-4E5F-8F27-70685C6A7E50}" type="parTrans" cxnId="{345A7A9E-9C85-490F-9E6A-CB2C6914512D}">
      <dgm:prSet/>
      <dgm:spPr/>
      <dgm:t>
        <a:bodyPr/>
        <a:lstStyle/>
        <a:p>
          <a:endParaRPr lang="en-US"/>
        </a:p>
      </dgm:t>
    </dgm:pt>
    <dgm:pt modelId="{87BAB6B6-4975-4F28-8C4E-9EB7F48DE0E3}" type="sibTrans" cxnId="{345A7A9E-9C85-490F-9E6A-CB2C6914512D}">
      <dgm:prSet/>
      <dgm:spPr/>
      <dgm:t>
        <a:bodyPr/>
        <a:lstStyle/>
        <a:p>
          <a:endParaRPr lang="en-US"/>
        </a:p>
      </dgm:t>
    </dgm:pt>
    <dgm:pt modelId="{C49F7707-08C6-467F-B5E5-E2E6507E4458}">
      <dgm:prSet phldrT="[Text]"/>
      <dgm:spPr/>
      <dgm:t>
        <a:bodyPr/>
        <a:lstStyle/>
        <a:p>
          <a:r>
            <a:rPr lang="en-US" dirty="0"/>
            <a:t>Waterborne</a:t>
          </a:r>
        </a:p>
      </dgm:t>
    </dgm:pt>
    <dgm:pt modelId="{4B5A79A8-0AAF-4B3B-8184-8C2AA4D9A714}" type="parTrans" cxnId="{93127130-4FC6-4A1C-B6E4-0B8F1036E2E4}">
      <dgm:prSet/>
      <dgm:spPr/>
      <dgm:t>
        <a:bodyPr/>
        <a:lstStyle/>
        <a:p>
          <a:endParaRPr lang="en-US"/>
        </a:p>
      </dgm:t>
    </dgm:pt>
    <dgm:pt modelId="{A0ED3E34-D973-4581-B0EF-0AB8873A400C}" type="sibTrans" cxnId="{93127130-4FC6-4A1C-B6E4-0B8F1036E2E4}">
      <dgm:prSet/>
      <dgm:spPr/>
      <dgm:t>
        <a:bodyPr/>
        <a:lstStyle/>
        <a:p>
          <a:endParaRPr lang="en-US"/>
        </a:p>
      </dgm:t>
    </dgm:pt>
    <dgm:pt modelId="{39B3CF45-8F2F-47C1-ABB2-0D1B80DDF25F}">
      <dgm:prSet phldrT="[Text]"/>
      <dgm:spPr/>
      <dgm:t>
        <a:bodyPr/>
        <a:lstStyle/>
        <a:p>
          <a:r>
            <a:rPr lang="en-US" dirty="0"/>
            <a:t>Zoonotic</a:t>
          </a:r>
        </a:p>
      </dgm:t>
    </dgm:pt>
    <dgm:pt modelId="{677985B6-4E52-4E3C-B172-E9E1D3387D01}" type="parTrans" cxnId="{C68411F8-EBBB-44CE-ADC5-78BA37E69558}">
      <dgm:prSet/>
      <dgm:spPr/>
      <dgm:t>
        <a:bodyPr/>
        <a:lstStyle/>
        <a:p>
          <a:endParaRPr lang="en-US"/>
        </a:p>
      </dgm:t>
    </dgm:pt>
    <dgm:pt modelId="{2A3AAC90-9006-4199-B602-9725F24F0813}" type="sibTrans" cxnId="{C68411F8-EBBB-44CE-ADC5-78BA37E69558}">
      <dgm:prSet/>
      <dgm:spPr/>
      <dgm:t>
        <a:bodyPr/>
        <a:lstStyle/>
        <a:p>
          <a:endParaRPr lang="en-US"/>
        </a:p>
      </dgm:t>
    </dgm:pt>
    <dgm:pt modelId="{EA0CD7E4-579B-4ED6-BD72-CC75BD5C78E0}">
      <dgm:prSet phldrT="[Text]"/>
      <dgm:spPr/>
      <dgm:t>
        <a:bodyPr/>
        <a:lstStyle/>
        <a:p>
          <a:r>
            <a:rPr lang="en-US" dirty="0"/>
            <a:t>Person to Person</a:t>
          </a:r>
        </a:p>
      </dgm:t>
    </dgm:pt>
    <dgm:pt modelId="{88CF7514-747D-4B45-B5BD-9616D647F205}" type="parTrans" cxnId="{F4F7CD05-6324-4A19-9EAA-0952C92AD9D5}">
      <dgm:prSet/>
      <dgm:spPr/>
      <dgm:t>
        <a:bodyPr/>
        <a:lstStyle/>
        <a:p>
          <a:endParaRPr lang="en-US"/>
        </a:p>
      </dgm:t>
    </dgm:pt>
    <dgm:pt modelId="{B2F0D646-A46C-4E3E-A314-4622B787871F}" type="sibTrans" cxnId="{F4F7CD05-6324-4A19-9EAA-0952C92AD9D5}">
      <dgm:prSet/>
      <dgm:spPr/>
      <dgm:t>
        <a:bodyPr/>
        <a:lstStyle/>
        <a:p>
          <a:endParaRPr lang="en-US"/>
        </a:p>
      </dgm:t>
    </dgm:pt>
    <dgm:pt modelId="{926E5EDD-8CD1-4960-9783-C5598284331A}">
      <dgm:prSet phldrT="[Text]"/>
      <dgm:spPr/>
      <dgm:t>
        <a:bodyPr/>
        <a:lstStyle/>
        <a:p>
          <a:r>
            <a:rPr lang="en-US" dirty="0"/>
            <a:t>Environmental</a:t>
          </a:r>
        </a:p>
      </dgm:t>
    </dgm:pt>
    <dgm:pt modelId="{E6524135-FDD4-42D7-90DA-5511E5A1CF43}" type="parTrans" cxnId="{507F37FF-862F-439F-B02B-83CBC375ABD8}">
      <dgm:prSet/>
      <dgm:spPr/>
      <dgm:t>
        <a:bodyPr/>
        <a:lstStyle/>
        <a:p>
          <a:endParaRPr lang="en-US"/>
        </a:p>
      </dgm:t>
    </dgm:pt>
    <dgm:pt modelId="{46F50F84-AC06-4DBF-8DA8-CC96BF424244}" type="sibTrans" cxnId="{507F37FF-862F-439F-B02B-83CBC375ABD8}">
      <dgm:prSet/>
      <dgm:spPr/>
      <dgm:t>
        <a:bodyPr/>
        <a:lstStyle/>
        <a:p>
          <a:endParaRPr lang="en-US"/>
        </a:p>
      </dgm:t>
    </dgm:pt>
    <dgm:pt modelId="{AC460F2F-EDCB-4941-83A4-4C981A2DBBA5}" type="pres">
      <dgm:prSet presAssocID="{5C9E3CCB-2B60-42D9-9D7E-9CDCBD45F4D8}" presName="Name0" presStyleCnt="0">
        <dgm:presLayoutVars>
          <dgm:chPref val="1"/>
          <dgm:dir/>
          <dgm:animOne val="branch"/>
          <dgm:animLvl val="lvl"/>
          <dgm:resizeHandles/>
        </dgm:presLayoutVars>
      </dgm:prSet>
      <dgm:spPr/>
    </dgm:pt>
    <dgm:pt modelId="{3DA0B821-F432-4386-B1F8-9012704604DB}" type="pres">
      <dgm:prSet presAssocID="{3887CCB5-36CE-43C4-A7BA-D50AC41CE71A}" presName="vertOne" presStyleCnt="0"/>
      <dgm:spPr/>
    </dgm:pt>
    <dgm:pt modelId="{B85E699D-036B-41C9-8043-61B2D7F38C68}" type="pres">
      <dgm:prSet presAssocID="{3887CCB5-36CE-43C4-A7BA-D50AC41CE71A}" presName="txOne" presStyleLbl="node0" presStyleIdx="0" presStyleCnt="1">
        <dgm:presLayoutVars>
          <dgm:chPref val="3"/>
        </dgm:presLayoutVars>
      </dgm:prSet>
      <dgm:spPr/>
    </dgm:pt>
    <dgm:pt modelId="{A535EE61-411B-437B-AF4A-A4172F947549}" type="pres">
      <dgm:prSet presAssocID="{3887CCB5-36CE-43C4-A7BA-D50AC41CE71A}" presName="parTransOne" presStyleCnt="0"/>
      <dgm:spPr/>
    </dgm:pt>
    <dgm:pt modelId="{EB4EE1D7-AD4F-4AEB-A1B8-CEAE2F7BC1D6}" type="pres">
      <dgm:prSet presAssocID="{3887CCB5-36CE-43C4-A7BA-D50AC41CE71A}" presName="horzOne" presStyleCnt="0"/>
      <dgm:spPr/>
    </dgm:pt>
    <dgm:pt modelId="{88FE8990-F9FA-4774-B2D7-770399C85B87}" type="pres">
      <dgm:prSet presAssocID="{C0104256-EE12-4959-B709-8A17AB5F91E7}" presName="vertTwo" presStyleCnt="0"/>
      <dgm:spPr/>
    </dgm:pt>
    <dgm:pt modelId="{DD4DE4C7-3407-4EA2-89A1-D44E4B460C8C}" type="pres">
      <dgm:prSet presAssocID="{C0104256-EE12-4959-B709-8A17AB5F91E7}" presName="txTwo" presStyleLbl="node2" presStyleIdx="0" presStyleCnt="5">
        <dgm:presLayoutVars>
          <dgm:chPref val="3"/>
        </dgm:presLayoutVars>
      </dgm:prSet>
      <dgm:spPr/>
    </dgm:pt>
    <dgm:pt modelId="{AD1D2916-2747-4952-8E08-AB1E99128C0D}" type="pres">
      <dgm:prSet presAssocID="{C0104256-EE12-4959-B709-8A17AB5F91E7}" presName="horzTwo" presStyleCnt="0"/>
      <dgm:spPr/>
    </dgm:pt>
    <dgm:pt modelId="{7A1B5A10-CA87-4425-B74C-6E59AC6874CD}" type="pres">
      <dgm:prSet presAssocID="{87BAB6B6-4975-4F28-8C4E-9EB7F48DE0E3}" presName="sibSpaceTwo" presStyleCnt="0"/>
      <dgm:spPr/>
    </dgm:pt>
    <dgm:pt modelId="{352F92EC-6E54-4DAF-829E-B54865C8B382}" type="pres">
      <dgm:prSet presAssocID="{C49F7707-08C6-467F-B5E5-E2E6507E4458}" presName="vertTwo" presStyleCnt="0"/>
      <dgm:spPr/>
    </dgm:pt>
    <dgm:pt modelId="{13670849-181D-4A04-BA34-54F3046CCBCD}" type="pres">
      <dgm:prSet presAssocID="{C49F7707-08C6-467F-B5E5-E2E6507E4458}" presName="txTwo" presStyleLbl="node2" presStyleIdx="1" presStyleCnt="5">
        <dgm:presLayoutVars>
          <dgm:chPref val="3"/>
        </dgm:presLayoutVars>
      </dgm:prSet>
      <dgm:spPr/>
    </dgm:pt>
    <dgm:pt modelId="{51AA059C-0291-44B9-93E1-6FC13BF51F99}" type="pres">
      <dgm:prSet presAssocID="{C49F7707-08C6-467F-B5E5-E2E6507E4458}" presName="horzTwo" presStyleCnt="0"/>
      <dgm:spPr/>
    </dgm:pt>
    <dgm:pt modelId="{AE15FF17-2937-4CE8-9A6D-DD251BEB5BEF}" type="pres">
      <dgm:prSet presAssocID="{A0ED3E34-D973-4581-B0EF-0AB8873A400C}" presName="sibSpaceTwo" presStyleCnt="0"/>
      <dgm:spPr/>
    </dgm:pt>
    <dgm:pt modelId="{15687385-1672-4EA7-B649-57643EE5237A}" type="pres">
      <dgm:prSet presAssocID="{39B3CF45-8F2F-47C1-ABB2-0D1B80DDF25F}" presName="vertTwo" presStyleCnt="0"/>
      <dgm:spPr/>
    </dgm:pt>
    <dgm:pt modelId="{D7973783-3E81-4206-98E7-2A9B3BBDF1EF}" type="pres">
      <dgm:prSet presAssocID="{39B3CF45-8F2F-47C1-ABB2-0D1B80DDF25F}" presName="txTwo" presStyleLbl="node2" presStyleIdx="2" presStyleCnt="5">
        <dgm:presLayoutVars>
          <dgm:chPref val="3"/>
        </dgm:presLayoutVars>
      </dgm:prSet>
      <dgm:spPr/>
    </dgm:pt>
    <dgm:pt modelId="{0AA711E6-B250-438B-B911-9E09242D7780}" type="pres">
      <dgm:prSet presAssocID="{39B3CF45-8F2F-47C1-ABB2-0D1B80DDF25F}" presName="horzTwo" presStyleCnt="0"/>
      <dgm:spPr/>
    </dgm:pt>
    <dgm:pt modelId="{5A147703-D2EF-4189-AE5F-CF4ECCE1C613}" type="pres">
      <dgm:prSet presAssocID="{2A3AAC90-9006-4199-B602-9725F24F0813}" presName="sibSpaceTwo" presStyleCnt="0"/>
      <dgm:spPr/>
    </dgm:pt>
    <dgm:pt modelId="{A608DD59-24D7-440B-A17E-3F33BEB3F909}" type="pres">
      <dgm:prSet presAssocID="{EA0CD7E4-579B-4ED6-BD72-CC75BD5C78E0}" presName="vertTwo" presStyleCnt="0"/>
      <dgm:spPr/>
    </dgm:pt>
    <dgm:pt modelId="{A662ABD9-E9FD-470C-BAB4-93C99AA3F6A2}" type="pres">
      <dgm:prSet presAssocID="{EA0CD7E4-579B-4ED6-BD72-CC75BD5C78E0}" presName="txTwo" presStyleLbl="node2" presStyleIdx="3" presStyleCnt="5">
        <dgm:presLayoutVars>
          <dgm:chPref val="3"/>
        </dgm:presLayoutVars>
      </dgm:prSet>
      <dgm:spPr/>
    </dgm:pt>
    <dgm:pt modelId="{D4995098-0B57-404F-8737-6591176A200A}" type="pres">
      <dgm:prSet presAssocID="{EA0CD7E4-579B-4ED6-BD72-CC75BD5C78E0}" presName="horzTwo" presStyleCnt="0"/>
      <dgm:spPr/>
    </dgm:pt>
    <dgm:pt modelId="{7CE3F052-CF0E-4D33-8969-3322D7B562A7}" type="pres">
      <dgm:prSet presAssocID="{B2F0D646-A46C-4E3E-A314-4622B787871F}" presName="sibSpaceTwo" presStyleCnt="0"/>
      <dgm:spPr/>
    </dgm:pt>
    <dgm:pt modelId="{9F467C81-0DD4-4FA7-8607-707DB95AF0F0}" type="pres">
      <dgm:prSet presAssocID="{926E5EDD-8CD1-4960-9783-C5598284331A}" presName="vertTwo" presStyleCnt="0"/>
      <dgm:spPr/>
    </dgm:pt>
    <dgm:pt modelId="{5A05B211-9E90-4645-B255-E67A3FE65BE3}" type="pres">
      <dgm:prSet presAssocID="{926E5EDD-8CD1-4960-9783-C5598284331A}" presName="txTwo" presStyleLbl="node2" presStyleIdx="4" presStyleCnt="5">
        <dgm:presLayoutVars>
          <dgm:chPref val="3"/>
        </dgm:presLayoutVars>
      </dgm:prSet>
      <dgm:spPr/>
    </dgm:pt>
    <dgm:pt modelId="{7A3FE731-0B9C-460D-99F6-9668E273EF0F}" type="pres">
      <dgm:prSet presAssocID="{926E5EDD-8CD1-4960-9783-C5598284331A}" presName="horzTwo" presStyleCnt="0"/>
      <dgm:spPr/>
    </dgm:pt>
  </dgm:ptLst>
  <dgm:cxnLst>
    <dgm:cxn modelId="{F4F7CD05-6324-4A19-9EAA-0952C92AD9D5}" srcId="{3887CCB5-36CE-43C4-A7BA-D50AC41CE71A}" destId="{EA0CD7E4-579B-4ED6-BD72-CC75BD5C78E0}" srcOrd="3" destOrd="0" parTransId="{88CF7514-747D-4B45-B5BD-9616D647F205}" sibTransId="{B2F0D646-A46C-4E3E-A314-4622B787871F}"/>
    <dgm:cxn modelId="{10838E1B-EA1B-4F2A-9E72-BB33BABF9363}" type="presOf" srcId="{5C9E3CCB-2B60-42D9-9D7E-9CDCBD45F4D8}" destId="{AC460F2F-EDCB-4941-83A4-4C981A2DBBA5}" srcOrd="0" destOrd="0" presId="urn:microsoft.com/office/officeart/2005/8/layout/hierarchy4"/>
    <dgm:cxn modelId="{93127130-4FC6-4A1C-B6E4-0B8F1036E2E4}" srcId="{3887CCB5-36CE-43C4-A7BA-D50AC41CE71A}" destId="{C49F7707-08C6-467F-B5E5-E2E6507E4458}" srcOrd="1" destOrd="0" parTransId="{4B5A79A8-0AAF-4B3B-8184-8C2AA4D9A714}" sibTransId="{A0ED3E34-D973-4581-B0EF-0AB8873A400C}"/>
    <dgm:cxn modelId="{7ADC614B-02E9-40C5-A73B-DCDD126BB77B}" type="presOf" srcId="{3887CCB5-36CE-43C4-A7BA-D50AC41CE71A}" destId="{B85E699D-036B-41C9-8043-61B2D7F38C68}" srcOrd="0" destOrd="0" presId="urn:microsoft.com/office/officeart/2005/8/layout/hierarchy4"/>
    <dgm:cxn modelId="{6B996B6E-3812-49BA-A497-B16A082A5544}" type="presOf" srcId="{C0104256-EE12-4959-B709-8A17AB5F91E7}" destId="{DD4DE4C7-3407-4EA2-89A1-D44E4B460C8C}" srcOrd="0" destOrd="0" presId="urn:microsoft.com/office/officeart/2005/8/layout/hierarchy4"/>
    <dgm:cxn modelId="{88234A4F-8E32-464A-8DED-AA3B02CA024A}" type="presOf" srcId="{926E5EDD-8CD1-4960-9783-C5598284331A}" destId="{5A05B211-9E90-4645-B255-E67A3FE65BE3}" srcOrd="0" destOrd="0" presId="urn:microsoft.com/office/officeart/2005/8/layout/hierarchy4"/>
    <dgm:cxn modelId="{345A7A9E-9C85-490F-9E6A-CB2C6914512D}" srcId="{3887CCB5-36CE-43C4-A7BA-D50AC41CE71A}" destId="{C0104256-EE12-4959-B709-8A17AB5F91E7}" srcOrd="0" destOrd="0" parTransId="{9987C0DD-FC15-4E5F-8F27-70685C6A7E50}" sibTransId="{87BAB6B6-4975-4F28-8C4E-9EB7F48DE0E3}"/>
    <dgm:cxn modelId="{F6B828C4-5B20-4C7F-8DCA-D22DCA5EAE0E}" srcId="{5C9E3CCB-2B60-42D9-9D7E-9CDCBD45F4D8}" destId="{3887CCB5-36CE-43C4-A7BA-D50AC41CE71A}" srcOrd="0" destOrd="0" parTransId="{B18EBB67-0E06-4BCB-A3C9-285FCA9EC1D0}" sibTransId="{CFE16B4E-B745-4FCF-837E-006746204A3E}"/>
    <dgm:cxn modelId="{19E8AADE-ACDB-44ED-8658-06F71EABE419}" type="presOf" srcId="{EA0CD7E4-579B-4ED6-BD72-CC75BD5C78E0}" destId="{A662ABD9-E9FD-470C-BAB4-93C99AA3F6A2}" srcOrd="0" destOrd="0" presId="urn:microsoft.com/office/officeart/2005/8/layout/hierarchy4"/>
    <dgm:cxn modelId="{C68411F8-EBBB-44CE-ADC5-78BA37E69558}" srcId="{3887CCB5-36CE-43C4-A7BA-D50AC41CE71A}" destId="{39B3CF45-8F2F-47C1-ABB2-0D1B80DDF25F}" srcOrd="2" destOrd="0" parTransId="{677985B6-4E52-4E3C-B172-E9E1D3387D01}" sibTransId="{2A3AAC90-9006-4199-B602-9725F24F0813}"/>
    <dgm:cxn modelId="{0F9E5FF8-568F-4FE2-9656-38F9E0CD949F}" type="presOf" srcId="{39B3CF45-8F2F-47C1-ABB2-0D1B80DDF25F}" destId="{D7973783-3E81-4206-98E7-2A9B3BBDF1EF}" srcOrd="0" destOrd="0" presId="urn:microsoft.com/office/officeart/2005/8/layout/hierarchy4"/>
    <dgm:cxn modelId="{DBB500F9-669B-4BA9-B1F1-63CCB8095E9E}" type="presOf" srcId="{C49F7707-08C6-467F-B5E5-E2E6507E4458}" destId="{13670849-181D-4A04-BA34-54F3046CCBCD}" srcOrd="0" destOrd="0" presId="urn:microsoft.com/office/officeart/2005/8/layout/hierarchy4"/>
    <dgm:cxn modelId="{507F37FF-862F-439F-B02B-83CBC375ABD8}" srcId="{3887CCB5-36CE-43C4-A7BA-D50AC41CE71A}" destId="{926E5EDD-8CD1-4960-9783-C5598284331A}" srcOrd="4" destOrd="0" parTransId="{E6524135-FDD4-42D7-90DA-5511E5A1CF43}" sibTransId="{46F50F84-AC06-4DBF-8DA8-CC96BF424244}"/>
    <dgm:cxn modelId="{6F325FCC-F625-47F1-A660-A7EC3DB9DCDB}" type="presParOf" srcId="{AC460F2F-EDCB-4941-83A4-4C981A2DBBA5}" destId="{3DA0B821-F432-4386-B1F8-9012704604DB}" srcOrd="0" destOrd="0" presId="urn:microsoft.com/office/officeart/2005/8/layout/hierarchy4"/>
    <dgm:cxn modelId="{50B4DE42-AE8A-4C7A-963C-0EF18C09138A}" type="presParOf" srcId="{3DA0B821-F432-4386-B1F8-9012704604DB}" destId="{B85E699D-036B-41C9-8043-61B2D7F38C68}" srcOrd="0" destOrd="0" presId="urn:microsoft.com/office/officeart/2005/8/layout/hierarchy4"/>
    <dgm:cxn modelId="{DF396209-2718-4B4A-B314-612B960D5156}" type="presParOf" srcId="{3DA0B821-F432-4386-B1F8-9012704604DB}" destId="{A535EE61-411B-437B-AF4A-A4172F947549}" srcOrd="1" destOrd="0" presId="urn:microsoft.com/office/officeart/2005/8/layout/hierarchy4"/>
    <dgm:cxn modelId="{F2F42FF1-9D5B-437C-A65C-68BBC0E81DA7}" type="presParOf" srcId="{3DA0B821-F432-4386-B1F8-9012704604DB}" destId="{EB4EE1D7-AD4F-4AEB-A1B8-CEAE2F7BC1D6}" srcOrd="2" destOrd="0" presId="urn:microsoft.com/office/officeart/2005/8/layout/hierarchy4"/>
    <dgm:cxn modelId="{3CF8C4C6-70C1-4E4B-8D8A-6737EE05F2BC}" type="presParOf" srcId="{EB4EE1D7-AD4F-4AEB-A1B8-CEAE2F7BC1D6}" destId="{88FE8990-F9FA-4774-B2D7-770399C85B87}" srcOrd="0" destOrd="0" presId="urn:microsoft.com/office/officeart/2005/8/layout/hierarchy4"/>
    <dgm:cxn modelId="{40F69718-A576-4868-ACB0-99A14E6320CF}" type="presParOf" srcId="{88FE8990-F9FA-4774-B2D7-770399C85B87}" destId="{DD4DE4C7-3407-4EA2-89A1-D44E4B460C8C}" srcOrd="0" destOrd="0" presId="urn:microsoft.com/office/officeart/2005/8/layout/hierarchy4"/>
    <dgm:cxn modelId="{57B3C111-8752-4ECD-8958-5DE8A9BFA15C}" type="presParOf" srcId="{88FE8990-F9FA-4774-B2D7-770399C85B87}" destId="{AD1D2916-2747-4952-8E08-AB1E99128C0D}" srcOrd="1" destOrd="0" presId="urn:microsoft.com/office/officeart/2005/8/layout/hierarchy4"/>
    <dgm:cxn modelId="{0EFBF412-1D49-4E06-A205-26F21D4D4162}" type="presParOf" srcId="{EB4EE1D7-AD4F-4AEB-A1B8-CEAE2F7BC1D6}" destId="{7A1B5A10-CA87-4425-B74C-6E59AC6874CD}" srcOrd="1" destOrd="0" presId="urn:microsoft.com/office/officeart/2005/8/layout/hierarchy4"/>
    <dgm:cxn modelId="{801F03C2-8376-4632-B2D8-042305F130A1}" type="presParOf" srcId="{EB4EE1D7-AD4F-4AEB-A1B8-CEAE2F7BC1D6}" destId="{352F92EC-6E54-4DAF-829E-B54865C8B382}" srcOrd="2" destOrd="0" presId="urn:microsoft.com/office/officeart/2005/8/layout/hierarchy4"/>
    <dgm:cxn modelId="{2B3B6F9D-0D04-474E-BD0A-A812BC0C6C8D}" type="presParOf" srcId="{352F92EC-6E54-4DAF-829E-B54865C8B382}" destId="{13670849-181D-4A04-BA34-54F3046CCBCD}" srcOrd="0" destOrd="0" presId="urn:microsoft.com/office/officeart/2005/8/layout/hierarchy4"/>
    <dgm:cxn modelId="{291FA8CF-DBBB-43C6-98CB-67DF22116F16}" type="presParOf" srcId="{352F92EC-6E54-4DAF-829E-B54865C8B382}" destId="{51AA059C-0291-44B9-93E1-6FC13BF51F99}" srcOrd="1" destOrd="0" presId="urn:microsoft.com/office/officeart/2005/8/layout/hierarchy4"/>
    <dgm:cxn modelId="{E4DC06A5-EDE1-436B-8BA4-613BF9D3075A}" type="presParOf" srcId="{EB4EE1D7-AD4F-4AEB-A1B8-CEAE2F7BC1D6}" destId="{AE15FF17-2937-4CE8-9A6D-DD251BEB5BEF}" srcOrd="3" destOrd="0" presId="urn:microsoft.com/office/officeart/2005/8/layout/hierarchy4"/>
    <dgm:cxn modelId="{505B3C4E-8AC4-4597-8293-76DB097DCD47}" type="presParOf" srcId="{EB4EE1D7-AD4F-4AEB-A1B8-CEAE2F7BC1D6}" destId="{15687385-1672-4EA7-B649-57643EE5237A}" srcOrd="4" destOrd="0" presId="urn:microsoft.com/office/officeart/2005/8/layout/hierarchy4"/>
    <dgm:cxn modelId="{38CB7787-080B-4E18-A3F2-D07537A7B465}" type="presParOf" srcId="{15687385-1672-4EA7-B649-57643EE5237A}" destId="{D7973783-3E81-4206-98E7-2A9B3BBDF1EF}" srcOrd="0" destOrd="0" presId="urn:microsoft.com/office/officeart/2005/8/layout/hierarchy4"/>
    <dgm:cxn modelId="{2D321789-2844-4EC2-A7B3-3C491F37110A}" type="presParOf" srcId="{15687385-1672-4EA7-B649-57643EE5237A}" destId="{0AA711E6-B250-438B-B911-9E09242D7780}" srcOrd="1" destOrd="0" presId="urn:microsoft.com/office/officeart/2005/8/layout/hierarchy4"/>
    <dgm:cxn modelId="{1BC910F2-17A3-4A7A-ADD1-49E0ECD4E5A0}" type="presParOf" srcId="{EB4EE1D7-AD4F-4AEB-A1B8-CEAE2F7BC1D6}" destId="{5A147703-D2EF-4189-AE5F-CF4ECCE1C613}" srcOrd="5" destOrd="0" presId="urn:microsoft.com/office/officeart/2005/8/layout/hierarchy4"/>
    <dgm:cxn modelId="{32CB1A95-5B09-4626-A5A8-3CD89793F92D}" type="presParOf" srcId="{EB4EE1D7-AD4F-4AEB-A1B8-CEAE2F7BC1D6}" destId="{A608DD59-24D7-440B-A17E-3F33BEB3F909}" srcOrd="6" destOrd="0" presId="urn:microsoft.com/office/officeart/2005/8/layout/hierarchy4"/>
    <dgm:cxn modelId="{135BF416-C8CD-4C66-8A65-7F40639F8099}" type="presParOf" srcId="{A608DD59-24D7-440B-A17E-3F33BEB3F909}" destId="{A662ABD9-E9FD-470C-BAB4-93C99AA3F6A2}" srcOrd="0" destOrd="0" presId="urn:microsoft.com/office/officeart/2005/8/layout/hierarchy4"/>
    <dgm:cxn modelId="{822CA490-C164-4D08-9F4C-A63B399FD5CA}" type="presParOf" srcId="{A608DD59-24D7-440B-A17E-3F33BEB3F909}" destId="{D4995098-0B57-404F-8737-6591176A200A}" srcOrd="1" destOrd="0" presId="urn:microsoft.com/office/officeart/2005/8/layout/hierarchy4"/>
    <dgm:cxn modelId="{D2B76574-CAB8-4841-825F-AC735D0BB60A}" type="presParOf" srcId="{EB4EE1D7-AD4F-4AEB-A1B8-CEAE2F7BC1D6}" destId="{7CE3F052-CF0E-4D33-8969-3322D7B562A7}" srcOrd="7" destOrd="0" presId="urn:microsoft.com/office/officeart/2005/8/layout/hierarchy4"/>
    <dgm:cxn modelId="{6AA1AEEE-F2A5-464B-9485-563057C0FAF8}" type="presParOf" srcId="{EB4EE1D7-AD4F-4AEB-A1B8-CEAE2F7BC1D6}" destId="{9F467C81-0DD4-4FA7-8607-707DB95AF0F0}" srcOrd="8" destOrd="0" presId="urn:microsoft.com/office/officeart/2005/8/layout/hierarchy4"/>
    <dgm:cxn modelId="{A5551AAE-69E3-47D2-A6FE-59EC7C492C4A}" type="presParOf" srcId="{9F467C81-0DD4-4FA7-8607-707DB95AF0F0}" destId="{5A05B211-9E90-4645-B255-E67A3FE65BE3}" srcOrd="0" destOrd="0" presId="urn:microsoft.com/office/officeart/2005/8/layout/hierarchy4"/>
    <dgm:cxn modelId="{3D8999A6-28B4-4495-BFD8-6A9953436F10}" type="presParOf" srcId="{9F467C81-0DD4-4FA7-8607-707DB95AF0F0}" destId="{7A3FE731-0B9C-460D-99F6-9668E273EF0F}"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3CEA4A-5CC7-4AC0-8CD7-359BF4138894}" type="doc">
      <dgm:prSet loTypeId="urn:microsoft.com/office/officeart/2005/8/layout/cycle3" loCatId="cycle" qsTypeId="urn:microsoft.com/office/officeart/2005/8/quickstyle/simple1" qsCatId="simple" csTypeId="urn:microsoft.com/office/officeart/2005/8/colors/accent3_2" csCatId="accent3" phldr="1"/>
      <dgm:spPr/>
      <dgm:t>
        <a:bodyPr/>
        <a:lstStyle/>
        <a:p>
          <a:endParaRPr lang="en-US"/>
        </a:p>
      </dgm:t>
    </dgm:pt>
    <dgm:pt modelId="{A6F1B5C7-4A90-40F7-AF5E-B9C43B6A4E13}">
      <dgm:prSet phldrT="[Text]"/>
      <dgm:spPr/>
      <dgm:t>
        <a:bodyPr/>
        <a:lstStyle/>
        <a:p>
          <a:r>
            <a:rPr lang="en-US" dirty="0">
              <a:solidFill>
                <a:schemeClr val="tx2"/>
              </a:solidFill>
            </a:rPr>
            <a:t>Pathogen</a:t>
          </a:r>
        </a:p>
      </dgm:t>
    </dgm:pt>
    <dgm:pt modelId="{1AA2E812-9638-49D0-A579-3C669E225B4D}" type="parTrans" cxnId="{CA7C11FE-371C-4B3A-A6BD-7727B98FBC6A}">
      <dgm:prSet/>
      <dgm:spPr/>
      <dgm:t>
        <a:bodyPr/>
        <a:lstStyle/>
        <a:p>
          <a:endParaRPr lang="en-US">
            <a:solidFill>
              <a:schemeClr val="tx2"/>
            </a:solidFill>
          </a:endParaRPr>
        </a:p>
      </dgm:t>
    </dgm:pt>
    <dgm:pt modelId="{702FB0B2-BFC1-443E-89F1-125BDA9543F3}" type="sibTrans" cxnId="{CA7C11FE-371C-4B3A-A6BD-7727B98FBC6A}">
      <dgm:prSet/>
      <dgm:spPr/>
      <dgm:t>
        <a:bodyPr/>
        <a:lstStyle/>
        <a:p>
          <a:endParaRPr lang="en-US">
            <a:solidFill>
              <a:schemeClr val="tx2"/>
            </a:solidFill>
          </a:endParaRPr>
        </a:p>
      </dgm:t>
    </dgm:pt>
    <dgm:pt modelId="{5EAA3639-EA6F-4DAE-BCC9-678E2F48CEF6}">
      <dgm:prSet phldrT="[Text]"/>
      <dgm:spPr/>
      <dgm:t>
        <a:bodyPr/>
        <a:lstStyle/>
        <a:p>
          <a:r>
            <a:rPr lang="en-US" dirty="0">
              <a:solidFill>
                <a:schemeClr val="tx2"/>
              </a:solidFill>
            </a:rPr>
            <a:t>Reservoir</a:t>
          </a:r>
        </a:p>
      </dgm:t>
    </dgm:pt>
    <dgm:pt modelId="{F3A7786F-2666-4377-88AA-07C96240E295}" type="parTrans" cxnId="{A2ABCCFB-8F22-4DF2-8C3A-F038D2D09968}">
      <dgm:prSet/>
      <dgm:spPr/>
      <dgm:t>
        <a:bodyPr/>
        <a:lstStyle/>
        <a:p>
          <a:endParaRPr lang="en-US">
            <a:solidFill>
              <a:schemeClr val="tx2"/>
            </a:solidFill>
          </a:endParaRPr>
        </a:p>
      </dgm:t>
    </dgm:pt>
    <dgm:pt modelId="{EFA16E39-970C-494D-AB40-B8797A6D2871}" type="sibTrans" cxnId="{A2ABCCFB-8F22-4DF2-8C3A-F038D2D09968}">
      <dgm:prSet/>
      <dgm:spPr/>
      <dgm:t>
        <a:bodyPr/>
        <a:lstStyle/>
        <a:p>
          <a:endParaRPr lang="en-US">
            <a:solidFill>
              <a:schemeClr val="tx2"/>
            </a:solidFill>
          </a:endParaRPr>
        </a:p>
      </dgm:t>
    </dgm:pt>
    <dgm:pt modelId="{67FE1A99-AB19-4F20-B31A-4CB0732789B4}">
      <dgm:prSet phldrT="[Text]"/>
      <dgm:spPr/>
      <dgm:t>
        <a:bodyPr/>
        <a:lstStyle/>
        <a:p>
          <a:r>
            <a:rPr lang="en-US" dirty="0">
              <a:solidFill>
                <a:schemeClr val="tx2"/>
              </a:solidFill>
            </a:rPr>
            <a:t>Portal of Exit</a:t>
          </a:r>
        </a:p>
      </dgm:t>
    </dgm:pt>
    <dgm:pt modelId="{F836966D-4DF5-4D95-9427-D4230A96E0BB}" type="parTrans" cxnId="{F84EE8EB-D7E3-4AD0-9A65-8828FBE9058D}">
      <dgm:prSet/>
      <dgm:spPr/>
      <dgm:t>
        <a:bodyPr/>
        <a:lstStyle/>
        <a:p>
          <a:endParaRPr lang="en-US">
            <a:solidFill>
              <a:schemeClr val="tx2"/>
            </a:solidFill>
          </a:endParaRPr>
        </a:p>
      </dgm:t>
    </dgm:pt>
    <dgm:pt modelId="{D0E51AE8-99DF-4CDA-8155-5AD6EDD29F94}" type="sibTrans" cxnId="{F84EE8EB-D7E3-4AD0-9A65-8828FBE9058D}">
      <dgm:prSet/>
      <dgm:spPr/>
      <dgm:t>
        <a:bodyPr/>
        <a:lstStyle/>
        <a:p>
          <a:endParaRPr lang="en-US">
            <a:solidFill>
              <a:schemeClr val="tx2"/>
            </a:solidFill>
          </a:endParaRPr>
        </a:p>
      </dgm:t>
    </dgm:pt>
    <dgm:pt modelId="{53EEF037-F4DB-41CD-AC67-21F11DED615C}">
      <dgm:prSet phldrT="[Text]"/>
      <dgm:spPr/>
      <dgm:t>
        <a:bodyPr/>
        <a:lstStyle/>
        <a:p>
          <a:r>
            <a:rPr lang="en-US" dirty="0">
              <a:solidFill>
                <a:schemeClr val="tx2"/>
              </a:solidFill>
            </a:rPr>
            <a:t>Mode of Transport</a:t>
          </a:r>
        </a:p>
      </dgm:t>
    </dgm:pt>
    <dgm:pt modelId="{F81E2EF0-209E-4D0D-9597-AE0567C20BD4}" type="parTrans" cxnId="{DDD68488-35C1-473A-B258-E3B6E9B8DC61}">
      <dgm:prSet/>
      <dgm:spPr/>
      <dgm:t>
        <a:bodyPr/>
        <a:lstStyle/>
        <a:p>
          <a:endParaRPr lang="en-US">
            <a:solidFill>
              <a:schemeClr val="tx2"/>
            </a:solidFill>
          </a:endParaRPr>
        </a:p>
      </dgm:t>
    </dgm:pt>
    <dgm:pt modelId="{A6A73D9D-30B4-4420-ABAB-EDBDB66632CC}" type="sibTrans" cxnId="{DDD68488-35C1-473A-B258-E3B6E9B8DC61}">
      <dgm:prSet/>
      <dgm:spPr/>
      <dgm:t>
        <a:bodyPr/>
        <a:lstStyle/>
        <a:p>
          <a:endParaRPr lang="en-US">
            <a:solidFill>
              <a:schemeClr val="tx2"/>
            </a:solidFill>
          </a:endParaRPr>
        </a:p>
      </dgm:t>
    </dgm:pt>
    <dgm:pt modelId="{1D857986-4680-4726-8AC2-293169B011DB}">
      <dgm:prSet phldrT="[Text]"/>
      <dgm:spPr/>
      <dgm:t>
        <a:bodyPr/>
        <a:lstStyle/>
        <a:p>
          <a:r>
            <a:rPr lang="en-US" dirty="0">
              <a:solidFill>
                <a:schemeClr val="tx2"/>
              </a:solidFill>
            </a:rPr>
            <a:t>Portal of Entry</a:t>
          </a:r>
        </a:p>
      </dgm:t>
    </dgm:pt>
    <dgm:pt modelId="{982A5AB0-6C70-4634-AA52-162A8F926987}" type="parTrans" cxnId="{05F5C438-25E0-4B3A-8A05-E7DCCC61A763}">
      <dgm:prSet/>
      <dgm:spPr/>
      <dgm:t>
        <a:bodyPr/>
        <a:lstStyle/>
        <a:p>
          <a:endParaRPr lang="en-US">
            <a:solidFill>
              <a:schemeClr val="tx2"/>
            </a:solidFill>
          </a:endParaRPr>
        </a:p>
      </dgm:t>
    </dgm:pt>
    <dgm:pt modelId="{C9B4F602-85A2-456A-8CE7-D5BC7F1E701A}" type="sibTrans" cxnId="{05F5C438-25E0-4B3A-8A05-E7DCCC61A763}">
      <dgm:prSet/>
      <dgm:spPr/>
      <dgm:t>
        <a:bodyPr/>
        <a:lstStyle/>
        <a:p>
          <a:endParaRPr lang="en-US">
            <a:solidFill>
              <a:schemeClr val="tx2"/>
            </a:solidFill>
          </a:endParaRPr>
        </a:p>
      </dgm:t>
    </dgm:pt>
    <dgm:pt modelId="{260AE00B-A6D6-4351-8568-C7A6D7C957C0}">
      <dgm:prSet phldrT="[Text]"/>
      <dgm:spPr/>
      <dgm:t>
        <a:bodyPr/>
        <a:lstStyle/>
        <a:p>
          <a:r>
            <a:rPr lang="en-US" dirty="0">
              <a:solidFill>
                <a:schemeClr val="tx2"/>
              </a:solidFill>
            </a:rPr>
            <a:t>Susceptible Host</a:t>
          </a:r>
        </a:p>
      </dgm:t>
    </dgm:pt>
    <dgm:pt modelId="{5D5A8446-ED0C-45F7-B1FE-97B1A645C025}" type="parTrans" cxnId="{B3C90A5C-5D2D-4A44-B0D3-1F035AEB2BB5}">
      <dgm:prSet/>
      <dgm:spPr/>
      <dgm:t>
        <a:bodyPr/>
        <a:lstStyle/>
        <a:p>
          <a:endParaRPr lang="en-US">
            <a:solidFill>
              <a:schemeClr val="tx2"/>
            </a:solidFill>
          </a:endParaRPr>
        </a:p>
      </dgm:t>
    </dgm:pt>
    <dgm:pt modelId="{9DBE5E9B-9A2A-44F9-889A-36F0EDB2BD6A}" type="sibTrans" cxnId="{B3C90A5C-5D2D-4A44-B0D3-1F035AEB2BB5}">
      <dgm:prSet/>
      <dgm:spPr/>
      <dgm:t>
        <a:bodyPr/>
        <a:lstStyle/>
        <a:p>
          <a:endParaRPr lang="en-US">
            <a:solidFill>
              <a:schemeClr val="tx2"/>
            </a:solidFill>
          </a:endParaRPr>
        </a:p>
      </dgm:t>
    </dgm:pt>
    <dgm:pt modelId="{1940F440-AB27-4002-85BC-6B79A913C8D5}" type="pres">
      <dgm:prSet presAssocID="{883CEA4A-5CC7-4AC0-8CD7-359BF4138894}" presName="Name0" presStyleCnt="0">
        <dgm:presLayoutVars>
          <dgm:dir/>
          <dgm:resizeHandles val="exact"/>
        </dgm:presLayoutVars>
      </dgm:prSet>
      <dgm:spPr/>
    </dgm:pt>
    <dgm:pt modelId="{D0727A0B-E1EC-4F2F-B4E7-958093FA8101}" type="pres">
      <dgm:prSet presAssocID="{883CEA4A-5CC7-4AC0-8CD7-359BF4138894}" presName="cycle" presStyleCnt="0"/>
      <dgm:spPr/>
    </dgm:pt>
    <dgm:pt modelId="{779CB62E-BB65-4A81-A82F-C0C5DA1E6CA5}" type="pres">
      <dgm:prSet presAssocID="{A6F1B5C7-4A90-40F7-AF5E-B9C43B6A4E13}" presName="nodeFirstNode" presStyleLbl="node1" presStyleIdx="0" presStyleCnt="6">
        <dgm:presLayoutVars>
          <dgm:bulletEnabled val="1"/>
        </dgm:presLayoutVars>
      </dgm:prSet>
      <dgm:spPr/>
    </dgm:pt>
    <dgm:pt modelId="{90AE0546-5682-411F-A022-140AD9C68B6D}" type="pres">
      <dgm:prSet presAssocID="{702FB0B2-BFC1-443E-89F1-125BDA9543F3}" presName="sibTransFirstNode" presStyleLbl="bgShp" presStyleIdx="0" presStyleCnt="1"/>
      <dgm:spPr/>
    </dgm:pt>
    <dgm:pt modelId="{0A51D469-917A-41A9-A837-D3C91174FE52}" type="pres">
      <dgm:prSet presAssocID="{5EAA3639-EA6F-4DAE-BCC9-678E2F48CEF6}" presName="nodeFollowingNodes" presStyleLbl="node1" presStyleIdx="1" presStyleCnt="6">
        <dgm:presLayoutVars>
          <dgm:bulletEnabled val="1"/>
        </dgm:presLayoutVars>
      </dgm:prSet>
      <dgm:spPr/>
    </dgm:pt>
    <dgm:pt modelId="{3E6E89D2-9468-4EED-8DFB-63CDEE9A8D5B}" type="pres">
      <dgm:prSet presAssocID="{67FE1A99-AB19-4F20-B31A-4CB0732789B4}" presName="nodeFollowingNodes" presStyleLbl="node1" presStyleIdx="2" presStyleCnt="6">
        <dgm:presLayoutVars>
          <dgm:bulletEnabled val="1"/>
        </dgm:presLayoutVars>
      </dgm:prSet>
      <dgm:spPr/>
    </dgm:pt>
    <dgm:pt modelId="{ADAF3150-29BB-4A33-9913-31C5FD2E8F2C}" type="pres">
      <dgm:prSet presAssocID="{53EEF037-F4DB-41CD-AC67-21F11DED615C}" presName="nodeFollowingNodes" presStyleLbl="node1" presStyleIdx="3" presStyleCnt="6">
        <dgm:presLayoutVars>
          <dgm:bulletEnabled val="1"/>
        </dgm:presLayoutVars>
      </dgm:prSet>
      <dgm:spPr/>
    </dgm:pt>
    <dgm:pt modelId="{D765FFAD-3389-4C88-A710-67CE392A946F}" type="pres">
      <dgm:prSet presAssocID="{1D857986-4680-4726-8AC2-293169B011DB}" presName="nodeFollowingNodes" presStyleLbl="node1" presStyleIdx="4" presStyleCnt="6">
        <dgm:presLayoutVars>
          <dgm:bulletEnabled val="1"/>
        </dgm:presLayoutVars>
      </dgm:prSet>
      <dgm:spPr/>
    </dgm:pt>
    <dgm:pt modelId="{77A99205-6D10-4CFF-931A-F2E17EE03B06}" type="pres">
      <dgm:prSet presAssocID="{260AE00B-A6D6-4351-8568-C7A6D7C957C0}" presName="nodeFollowingNodes" presStyleLbl="node1" presStyleIdx="5" presStyleCnt="6">
        <dgm:presLayoutVars>
          <dgm:bulletEnabled val="1"/>
        </dgm:presLayoutVars>
      </dgm:prSet>
      <dgm:spPr/>
    </dgm:pt>
  </dgm:ptLst>
  <dgm:cxnLst>
    <dgm:cxn modelId="{63DDF61C-AF5E-49CB-B8AA-6DFCADBB6FD2}" type="presOf" srcId="{A6F1B5C7-4A90-40F7-AF5E-B9C43B6A4E13}" destId="{779CB62E-BB65-4A81-A82F-C0C5DA1E6CA5}" srcOrd="0" destOrd="0" presId="urn:microsoft.com/office/officeart/2005/8/layout/cycle3"/>
    <dgm:cxn modelId="{58743E37-0C7F-4E34-B153-B9D65FD83314}" type="presOf" srcId="{5EAA3639-EA6F-4DAE-BCC9-678E2F48CEF6}" destId="{0A51D469-917A-41A9-A837-D3C91174FE52}" srcOrd="0" destOrd="0" presId="urn:microsoft.com/office/officeart/2005/8/layout/cycle3"/>
    <dgm:cxn modelId="{05F5C438-25E0-4B3A-8A05-E7DCCC61A763}" srcId="{883CEA4A-5CC7-4AC0-8CD7-359BF4138894}" destId="{1D857986-4680-4726-8AC2-293169B011DB}" srcOrd="4" destOrd="0" parTransId="{982A5AB0-6C70-4634-AA52-162A8F926987}" sibTransId="{C9B4F602-85A2-456A-8CE7-D5BC7F1E701A}"/>
    <dgm:cxn modelId="{B3C90A5C-5D2D-4A44-B0D3-1F035AEB2BB5}" srcId="{883CEA4A-5CC7-4AC0-8CD7-359BF4138894}" destId="{260AE00B-A6D6-4351-8568-C7A6D7C957C0}" srcOrd="5" destOrd="0" parTransId="{5D5A8446-ED0C-45F7-B1FE-97B1A645C025}" sibTransId="{9DBE5E9B-9A2A-44F9-889A-36F0EDB2BD6A}"/>
    <dgm:cxn modelId="{866C905E-7A0B-44A4-B56C-DD90B23F82AB}" type="presOf" srcId="{260AE00B-A6D6-4351-8568-C7A6D7C957C0}" destId="{77A99205-6D10-4CFF-931A-F2E17EE03B06}" srcOrd="0" destOrd="0" presId="urn:microsoft.com/office/officeart/2005/8/layout/cycle3"/>
    <dgm:cxn modelId="{EF74A37F-8C8D-454D-94EE-97DCBEAFA136}" type="presOf" srcId="{883CEA4A-5CC7-4AC0-8CD7-359BF4138894}" destId="{1940F440-AB27-4002-85BC-6B79A913C8D5}" srcOrd="0" destOrd="0" presId="urn:microsoft.com/office/officeart/2005/8/layout/cycle3"/>
    <dgm:cxn modelId="{DDD68488-35C1-473A-B258-E3B6E9B8DC61}" srcId="{883CEA4A-5CC7-4AC0-8CD7-359BF4138894}" destId="{53EEF037-F4DB-41CD-AC67-21F11DED615C}" srcOrd="3" destOrd="0" parTransId="{F81E2EF0-209E-4D0D-9597-AE0567C20BD4}" sibTransId="{A6A73D9D-30B4-4420-ABAB-EDBDB66632CC}"/>
    <dgm:cxn modelId="{F870618C-CB0C-4698-A2F9-A7C9E246565D}" type="presOf" srcId="{702FB0B2-BFC1-443E-89F1-125BDA9543F3}" destId="{90AE0546-5682-411F-A022-140AD9C68B6D}" srcOrd="0" destOrd="0" presId="urn:microsoft.com/office/officeart/2005/8/layout/cycle3"/>
    <dgm:cxn modelId="{FBED129E-31CD-43EF-B6CA-99E6D5365893}" type="presOf" srcId="{53EEF037-F4DB-41CD-AC67-21F11DED615C}" destId="{ADAF3150-29BB-4A33-9913-31C5FD2E8F2C}" srcOrd="0" destOrd="0" presId="urn:microsoft.com/office/officeart/2005/8/layout/cycle3"/>
    <dgm:cxn modelId="{68FD13AD-CAD1-49BE-ADB1-954A20D3DF8C}" type="presOf" srcId="{1D857986-4680-4726-8AC2-293169B011DB}" destId="{D765FFAD-3389-4C88-A710-67CE392A946F}" srcOrd="0" destOrd="0" presId="urn:microsoft.com/office/officeart/2005/8/layout/cycle3"/>
    <dgm:cxn modelId="{6042E0CF-0B66-4010-ABBE-6A4FC3B0AD32}" type="presOf" srcId="{67FE1A99-AB19-4F20-B31A-4CB0732789B4}" destId="{3E6E89D2-9468-4EED-8DFB-63CDEE9A8D5B}" srcOrd="0" destOrd="0" presId="urn:microsoft.com/office/officeart/2005/8/layout/cycle3"/>
    <dgm:cxn modelId="{F84EE8EB-D7E3-4AD0-9A65-8828FBE9058D}" srcId="{883CEA4A-5CC7-4AC0-8CD7-359BF4138894}" destId="{67FE1A99-AB19-4F20-B31A-4CB0732789B4}" srcOrd="2" destOrd="0" parTransId="{F836966D-4DF5-4D95-9427-D4230A96E0BB}" sibTransId="{D0E51AE8-99DF-4CDA-8155-5AD6EDD29F94}"/>
    <dgm:cxn modelId="{A2ABCCFB-8F22-4DF2-8C3A-F038D2D09968}" srcId="{883CEA4A-5CC7-4AC0-8CD7-359BF4138894}" destId="{5EAA3639-EA6F-4DAE-BCC9-678E2F48CEF6}" srcOrd="1" destOrd="0" parTransId="{F3A7786F-2666-4377-88AA-07C96240E295}" sibTransId="{EFA16E39-970C-494D-AB40-B8797A6D2871}"/>
    <dgm:cxn modelId="{CA7C11FE-371C-4B3A-A6BD-7727B98FBC6A}" srcId="{883CEA4A-5CC7-4AC0-8CD7-359BF4138894}" destId="{A6F1B5C7-4A90-40F7-AF5E-B9C43B6A4E13}" srcOrd="0" destOrd="0" parTransId="{1AA2E812-9638-49D0-A579-3C669E225B4D}" sibTransId="{702FB0B2-BFC1-443E-89F1-125BDA9543F3}"/>
    <dgm:cxn modelId="{0047F152-91ED-4B1A-BA1E-8D7EBBFA7246}" type="presParOf" srcId="{1940F440-AB27-4002-85BC-6B79A913C8D5}" destId="{D0727A0B-E1EC-4F2F-B4E7-958093FA8101}" srcOrd="0" destOrd="0" presId="urn:microsoft.com/office/officeart/2005/8/layout/cycle3"/>
    <dgm:cxn modelId="{55F76F21-96BD-4EE6-AEFB-15E46575F5D6}" type="presParOf" srcId="{D0727A0B-E1EC-4F2F-B4E7-958093FA8101}" destId="{779CB62E-BB65-4A81-A82F-C0C5DA1E6CA5}" srcOrd="0" destOrd="0" presId="urn:microsoft.com/office/officeart/2005/8/layout/cycle3"/>
    <dgm:cxn modelId="{B02449EC-A281-4EF0-8515-83B2E2DD052F}" type="presParOf" srcId="{D0727A0B-E1EC-4F2F-B4E7-958093FA8101}" destId="{90AE0546-5682-411F-A022-140AD9C68B6D}" srcOrd="1" destOrd="0" presId="urn:microsoft.com/office/officeart/2005/8/layout/cycle3"/>
    <dgm:cxn modelId="{EE880AEC-CC55-4769-A5C9-D79063A45977}" type="presParOf" srcId="{D0727A0B-E1EC-4F2F-B4E7-958093FA8101}" destId="{0A51D469-917A-41A9-A837-D3C91174FE52}" srcOrd="2" destOrd="0" presId="urn:microsoft.com/office/officeart/2005/8/layout/cycle3"/>
    <dgm:cxn modelId="{10178218-0AE1-4D2E-9A47-3DEB09901893}" type="presParOf" srcId="{D0727A0B-E1EC-4F2F-B4E7-958093FA8101}" destId="{3E6E89D2-9468-4EED-8DFB-63CDEE9A8D5B}" srcOrd="3" destOrd="0" presId="urn:microsoft.com/office/officeart/2005/8/layout/cycle3"/>
    <dgm:cxn modelId="{512CD834-B326-49A3-A10D-4E874EE15210}" type="presParOf" srcId="{D0727A0B-E1EC-4F2F-B4E7-958093FA8101}" destId="{ADAF3150-29BB-4A33-9913-31C5FD2E8F2C}" srcOrd="4" destOrd="0" presId="urn:microsoft.com/office/officeart/2005/8/layout/cycle3"/>
    <dgm:cxn modelId="{9CA7A2F5-D09B-40C2-80B5-CA5D326C342D}" type="presParOf" srcId="{D0727A0B-E1EC-4F2F-B4E7-958093FA8101}" destId="{D765FFAD-3389-4C88-A710-67CE392A946F}" srcOrd="5" destOrd="0" presId="urn:microsoft.com/office/officeart/2005/8/layout/cycle3"/>
    <dgm:cxn modelId="{2A0842B6-63EE-4980-A2F5-B2846F5EA9CD}" type="presParOf" srcId="{D0727A0B-E1EC-4F2F-B4E7-958093FA8101}" destId="{77A99205-6D10-4CFF-931A-F2E17EE03B06}" srcOrd="6"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41F7323-78E1-45F9-A57F-9F5D06565906}" type="doc">
      <dgm:prSet loTypeId="urn:microsoft.com/office/officeart/2005/8/layout/pyramid2" loCatId="pyramid" qsTypeId="urn:microsoft.com/office/officeart/2005/8/quickstyle/simple1" qsCatId="simple" csTypeId="urn:microsoft.com/office/officeart/2005/8/colors/accent1_2" csCatId="accent1" phldr="1"/>
      <dgm:spPr/>
    </dgm:pt>
    <dgm:pt modelId="{44EEDE76-9743-4CCF-BD2C-EE0E5AEC49EA}">
      <dgm:prSet phldrT="[Text]"/>
      <dgm:spPr/>
      <dgm:t>
        <a:bodyPr/>
        <a:lstStyle/>
        <a:p>
          <a:r>
            <a:rPr lang="en-US" dirty="0"/>
            <a:t>Reported to DOH</a:t>
          </a:r>
        </a:p>
      </dgm:t>
    </dgm:pt>
    <dgm:pt modelId="{9831B9E2-85AE-46B6-B57C-3CDE193F39A9}" type="parTrans" cxnId="{BD99AB18-FD9E-40C6-9F75-0235B3EFB587}">
      <dgm:prSet/>
      <dgm:spPr/>
      <dgm:t>
        <a:bodyPr/>
        <a:lstStyle/>
        <a:p>
          <a:endParaRPr lang="en-US"/>
        </a:p>
      </dgm:t>
    </dgm:pt>
    <dgm:pt modelId="{DEFF07BE-551B-4F3D-9305-88AAE7996C66}" type="sibTrans" cxnId="{BD99AB18-FD9E-40C6-9F75-0235B3EFB587}">
      <dgm:prSet/>
      <dgm:spPr/>
      <dgm:t>
        <a:bodyPr/>
        <a:lstStyle/>
        <a:p>
          <a:endParaRPr lang="en-US"/>
        </a:p>
      </dgm:t>
    </dgm:pt>
    <dgm:pt modelId="{D1CA0C87-9BF1-4605-91B8-2646FC52FF78}">
      <dgm:prSet phldrT="[Text]"/>
      <dgm:spPr/>
      <dgm:t>
        <a:bodyPr/>
        <a:lstStyle/>
        <a:p>
          <a:r>
            <a:rPr lang="en-US" dirty="0"/>
            <a:t>Get tested</a:t>
          </a:r>
        </a:p>
      </dgm:t>
    </dgm:pt>
    <dgm:pt modelId="{DBC3CAC0-B9EA-4949-B44E-569E731AB287}" type="parTrans" cxnId="{B1B67C70-08BA-4582-BADB-986F118A8A41}">
      <dgm:prSet/>
      <dgm:spPr/>
      <dgm:t>
        <a:bodyPr/>
        <a:lstStyle/>
        <a:p>
          <a:endParaRPr lang="en-US"/>
        </a:p>
      </dgm:t>
    </dgm:pt>
    <dgm:pt modelId="{D78852E1-EF72-4FC4-AC3F-A86F402B1E89}" type="sibTrans" cxnId="{B1B67C70-08BA-4582-BADB-986F118A8A41}">
      <dgm:prSet/>
      <dgm:spPr/>
      <dgm:t>
        <a:bodyPr/>
        <a:lstStyle/>
        <a:p>
          <a:endParaRPr lang="en-US"/>
        </a:p>
      </dgm:t>
    </dgm:pt>
    <dgm:pt modelId="{950D5174-4414-4749-81E3-44FF0495DA28}">
      <dgm:prSet phldrT="[Text]"/>
      <dgm:spPr/>
      <dgm:t>
        <a:bodyPr/>
        <a:lstStyle/>
        <a:p>
          <a:r>
            <a:rPr lang="en-US" dirty="0"/>
            <a:t>Seek Healthcare</a:t>
          </a:r>
        </a:p>
      </dgm:t>
    </dgm:pt>
    <dgm:pt modelId="{46A60F83-CAFB-409E-A78E-D14D382478E5}" type="parTrans" cxnId="{1DDF2D3A-BDD9-480F-A6B4-75FF8209391A}">
      <dgm:prSet/>
      <dgm:spPr/>
      <dgm:t>
        <a:bodyPr/>
        <a:lstStyle/>
        <a:p>
          <a:endParaRPr lang="en-US"/>
        </a:p>
      </dgm:t>
    </dgm:pt>
    <dgm:pt modelId="{E99257B2-D196-4452-8CCA-596ED6FCC623}" type="sibTrans" cxnId="{1DDF2D3A-BDD9-480F-A6B4-75FF8209391A}">
      <dgm:prSet/>
      <dgm:spPr/>
      <dgm:t>
        <a:bodyPr/>
        <a:lstStyle/>
        <a:p>
          <a:endParaRPr lang="en-US"/>
        </a:p>
      </dgm:t>
    </dgm:pt>
    <dgm:pt modelId="{0487E061-1115-4727-8428-C02AD7BA083C}">
      <dgm:prSet phldrT="[Text]"/>
      <dgm:spPr/>
      <dgm:t>
        <a:bodyPr/>
        <a:lstStyle/>
        <a:p>
          <a:r>
            <a:rPr lang="en-US" dirty="0"/>
            <a:t>Ill persons in population</a:t>
          </a:r>
        </a:p>
      </dgm:t>
    </dgm:pt>
    <dgm:pt modelId="{C44C34EF-9366-44E8-B382-F36E2B8CD728}" type="parTrans" cxnId="{2B057AEF-EDF5-4C77-813D-DB9DD0FD3A60}">
      <dgm:prSet/>
      <dgm:spPr/>
      <dgm:t>
        <a:bodyPr/>
        <a:lstStyle/>
        <a:p>
          <a:endParaRPr lang="en-US"/>
        </a:p>
      </dgm:t>
    </dgm:pt>
    <dgm:pt modelId="{88E442EF-F226-464E-B679-1F1135D2D55B}" type="sibTrans" cxnId="{2B057AEF-EDF5-4C77-813D-DB9DD0FD3A60}">
      <dgm:prSet/>
      <dgm:spPr/>
      <dgm:t>
        <a:bodyPr/>
        <a:lstStyle/>
        <a:p>
          <a:endParaRPr lang="en-US"/>
        </a:p>
      </dgm:t>
    </dgm:pt>
    <dgm:pt modelId="{3C0C75DB-D6B6-4343-87A4-83C7A40A5530}" type="pres">
      <dgm:prSet presAssocID="{441F7323-78E1-45F9-A57F-9F5D06565906}" presName="compositeShape" presStyleCnt="0">
        <dgm:presLayoutVars>
          <dgm:dir/>
          <dgm:resizeHandles/>
        </dgm:presLayoutVars>
      </dgm:prSet>
      <dgm:spPr/>
    </dgm:pt>
    <dgm:pt modelId="{17C50934-CFBE-4A1A-8771-EDF9E584351D}" type="pres">
      <dgm:prSet presAssocID="{441F7323-78E1-45F9-A57F-9F5D06565906}" presName="pyramid" presStyleLbl="node1" presStyleIdx="0" presStyleCnt="1" custScaleX="126916"/>
      <dgm:spPr/>
    </dgm:pt>
    <dgm:pt modelId="{BF3CB489-1B69-41A3-8807-2AAF3BC59679}" type="pres">
      <dgm:prSet presAssocID="{441F7323-78E1-45F9-A57F-9F5D06565906}" presName="theList" presStyleCnt="0"/>
      <dgm:spPr/>
    </dgm:pt>
    <dgm:pt modelId="{6F864324-22CE-4419-8D3E-83AD2B317EE9}" type="pres">
      <dgm:prSet presAssocID="{44EEDE76-9743-4CCF-BD2C-EE0E5AEC49EA}" presName="aNode" presStyleLbl="fgAcc1" presStyleIdx="0" presStyleCnt="4">
        <dgm:presLayoutVars>
          <dgm:bulletEnabled val="1"/>
        </dgm:presLayoutVars>
      </dgm:prSet>
      <dgm:spPr/>
    </dgm:pt>
    <dgm:pt modelId="{83EA739B-56E0-4002-8C97-2EBA7C031FF0}" type="pres">
      <dgm:prSet presAssocID="{44EEDE76-9743-4CCF-BD2C-EE0E5AEC49EA}" presName="aSpace" presStyleCnt="0"/>
      <dgm:spPr/>
    </dgm:pt>
    <dgm:pt modelId="{BBDFE391-A4D4-4E3B-A7C8-A3CC3779F54F}" type="pres">
      <dgm:prSet presAssocID="{D1CA0C87-9BF1-4605-91B8-2646FC52FF78}" presName="aNode" presStyleLbl="fgAcc1" presStyleIdx="1" presStyleCnt="4">
        <dgm:presLayoutVars>
          <dgm:bulletEnabled val="1"/>
        </dgm:presLayoutVars>
      </dgm:prSet>
      <dgm:spPr/>
    </dgm:pt>
    <dgm:pt modelId="{ADC597ED-BF14-48F1-8E45-6F61348DBF02}" type="pres">
      <dgm:prSet presAssocID="{D1CA0C87-9BF1-4605-91B8-2646FC52FF78}" presName="aSpace" presStyleCnt="0"/>
      <dgm:spPr/>
    </dgm:pt>
    <dgm:pt modelId="{AD271100-9515-494E-AC47-912D76F5EFF4}" type="pres">
      <dgm:prSet presAssocID="{950D5174-4414-4749-81E3-44FF0495DA28}" presName="aNode" presStyleLbl="fgAcc1" presStyleIdx="2" presStyleCnt="4">
        <dgm:presLayoutVars>
          <dgm:bulletEnabled val="1"/>
        </dgm:presLayoutVars>
      </dgm:prSet>
      <dgm:spPr/>
    </dgm:pt>
    <dgm:pt modelId="{ECB1E543-BFF5-4425-A84D-B0789D083957}" type="pres">
      <dgm:prSet presAssocID="{950D5174-4414-4749-81E3-44FF0495DA28}" presName="aSpace" presStyleCnt="0"/>
      <dgm:spPr/>
    </dgm:pt>
    <dgm:pt modelId="{211CECDE-4A3B-43D7-A158-971E694D5E71}" type="pres">
      <dgm:prSet presAssocID="{0487E061-1115-4727-8428-C02AD7BA083C}" presName="aNode" presStyleLbl="fgAcc1" presStyleIdx="3" presStyleCnt="4">
        <dgm:presLayoutVars>
          <dgm:bulletEnabled val="1"/>
        </dgm:presLayoutVars>
      </dgm:prSet>
      <dgm:spPr/>
    </dgm:pt>
    <dgm:pt modelId="{2E927C25-7A60-45BC-AEFE-AEC5E0218637}" type="pres">
      <dgm:prSet presAssocID="{0487E061-1115-4727-8428-C02AD7BA083C}" presName="aSpace" presStyleCnt="0"/>
      <dgm:spPr/>
    </dgm:pt>
  </dgm:ptLst>
  <dgm:cxnLst>
    <dgm:cxn modelId="{BD99AB18-FD9E-40C6-9F75-0235B3EFB587}" srcId="{441F7323-78E1-45F9-A57F-9F5D06565906}" destId="{44EEDE76-9743-4CCF-BD2C-EE0E5AEC49EA}" srcOrd="0" destOrd="0" parTransId="{9831B9E2-85AE-46B6-B57C-3CDE193F39A9}" sibTransId="{DEFF07BE-551B-4F3D-9305-88AAE7996C66}"/>
    <dgm:cxn modelId="{E6E86B35-DBE5-40F3-A75F-D6EDA8B79A7A}" type="presOf" srcId="{950D5174-4414-4749-81E3-44FF0495DA28}" destId="{AD271100-9515-494E-AC47-912D76F5EFF4}" srcOrd="0" destOrd="0" presId="urn:microsoft.com/office/officeart/2005/8/layout/pyramid2"/>
    <dgm:cxn modelId="{1DDF2D3A-BDD9-480F-A6B4-75FF8209391A}" srcId="{441F7323-78E1-45F9-A57F-9F5D06565906}" destId="{950D5174-4414-4749-81E3-44FF0495DA28}" srcOrd="2" destOrd="0" parTransId="{46A60F83-CAFB-409E-A78E-D14D382478E5}" sibTransId="{E99257B2-D196-4452-8CCA-596ED6FCC623}"/>
    <dgm:cxn modelId="{A6CBD85F-9160-4CDB-A0BB-669B7A3E2EDE}" type="presOf" srcId="{D1CA0C87-9BF1-4605-91B8-2646FC52FF78}" destId="{BBDFE391-A4D4-4E3B-A7C8-A3CC3779F54F}" srcOrd="0" destOrd="0" presId="urn:microsoft.com/office/officeart/2005/8/layout/pyramid2"/>
    <dgm:cxn modelId="{B1B67C70-08BA-4582-BADB-986F118A8A41}" srcId="{441F7323-78E1-45F9-A57F-9F5D06565906}" destId="{D1CA0C87-9BF1-4605-91B8-2646FC52FF78}" srcOrd="1" destOrd="0" parTransId="{DBC3CAC0-B9EA-4949-B44E-569E731AB287}" sibTransId="{D78852E1-EF72-4FC4-AC3F-A86F402B1E89}"/>
    <dgm:cxn modelId="{80376557-6B4D-4AE9-9632-C49BA4E87DE4}" type="presOf" srcId="{441F7323-78E1-45F9-A57F-9F5D06565906}" destId="{3C0C75DB-D6B6-4343-87A4-83C7A40A5530}" srcOrd="0" destOrd="0" presId="urn:microsoft.com/office/officeart/2005/8/layout/pyramid2"/>
    <dgm:cxn modelId="{1E84FFB8-5FAD-4451-942E-43FEF20CE234}" type="presOf" srcId="{0487E061-1115-4727-8428-C02AD7BA083C}" destId="{211CECDE-4A3B-43D7-A158-971E694D5E71}" srcOrd="0" destOrd="0" presId="urn:microsoft.com/office/officeart/2005/8/layout/pyramid2"/>
    <dgm:cxn modelId="{E4484FCC-B44B-44BD-AABA-B5D38F0109EB}" type="presOf" srcId="{44EEDE76-9743-4CCF-BD2C-EE0E5AEC49EA}" destId="{6F864324-22CE-4419-8D3E-83AD2B317EE9}" srcOrd="0" destOrd="0" presId="urn:microsoft.com/office/officeart/2005/8/layout/pyramid2"/>
    <dgm:cxn modelId="{2B057AEF-EDF5-4C77-813D-DB9DD0FD3A60}" srcId="{441F7323-78E1-45F9-A57F-9F5D06565906}" destId="{0487E061-1115-4727-8428-C02AD7BA083C}" srcOrd="3" destOrd="0" parTransId="{C44C34EF-9366-44E8-B382-F36E2B8CD728}" sibTransId="{88E442EF-F226-464E-B679-1F1135D2D55B}"/>
    <dgm:cxn modelId="{5D7386E9-A91F-4E75-A6B2-8A9B71F6EE85}" type="presParOf" srcId="{3C0C75DB-D6B6-4343-87A4-83C7A40A5530}" destId="{17C50934-CFBE-4A1A-8771-EDF9E584351D}" srcOrd="0" destOrd="0" presId="urn:microsoft.com/office/officeart/2005/8/layout/pyramid2"/>
    <dgm:cxn modelId="{CD5F806E-C3EC-4457-9DC4-21A24CA2B909}" type="presParOf" srcId="{3C0C75DB-D6B6-4343-87A4-83C7A40A5530}" destId="{BF3CB489-1B69-41A3-8807-2AAF3BC59679}" srcOrd="1" destOrd="0" presId="urn:microsoft.com/office/officeart/2005/8/layout/pyramid2"/>
    <dgm:cxn modelId="{B9049FBB-402C-4314-B27E-F77568744A7F}" type="presParOf" srcId="{BF3CB489-1B69-41A3-8807-2AAF3BC59679}" destId="{6F864324-22CE-4419-8D3E-83AD2B317EE9}" srcOrd="0" destOrd="0" presId="urn:microsoft.com/office/officeart/2005/8/layout/pyramid2"/>
    <dgm:cxn modelId="{FF856318-430A-497D-AA0D-52FE7265FB88}" type="presParOf" srcId="{BF3CB489-1B69-41A3-8807-2AAF3BC59679}" destId="{83EA739B-56E0-4002-8C97-2EBA7C031FF0}" srcOrd="1" destOrd="0" presId="urn:microsoft.com/office/officeart/2005/8/layout/pyramid2"/>
    <dgm:cxn modelId="{01A1A50E-D808-4217-A046-B8C6DD63FC10}" type="presParOf" srcId="{BF3CB489-1B69-41A3-8807-2AAF3BC59679}" destId="{BBDFE391-A4D4-4E3B-A7C8-A3CC3779F54F}" srcOrd="2" destOrd="0" presId="urn:microsoft.com/office/officeart/2005/8/layout/pyramid2"/>
    <dgm:cxn modelId="{588C613B-9C6E-4102-94A7-0ABEFA24006F}" type="presParOf" srcId="{BF3CB489-1B69-41A3-8807-2AAF3BC59679}" destId="{ADC597ED-BF14-48F1-8E45-6F61348DBF02}" srcOrd="3" destOrd="0" presId="urn:microsoft.com/office/officeart/2005/8/layout/pyramid2"/>
    <dgm:cxn modelId="{52BE0BFE-D1D2-478A-AE03-03CD91E423E8}" type="presParOf" srcId="{BF3CB489-1B69-41A3-8807-2AAF3BC59679}" destId="{AD271100-9515-494E-AC47-912D76F5EFF4}" srcOrd="4" destOrd="0" presId="urn:microsoft.com/office/officeart/2005/8/layout/pyramid2"/>
    <dgm:cxn modelId="{BA9645E9-4671-4F06-9160-13D2FFEA5CD6}" type="presParOf" srcId="{BF3CB489-1B69-41A3-8807-2AAF3BC59679}" destId="{ECB1E543-BFF5-4425-A84D-B0789D083957}" srcOrd="5" destOrd="0" presId="urn:microsoft.com/office/officeart/2005/8/layout/pyramid2"/>
    <dgm:cxn modelId="{31AC1A53-CFB1-403F-AF97-5F7BB1191380}" type="presParOf" srcId="{BF3CB489-1B69-41A3-8807-2AAF3BC59679}" destId="{211CECDE-4A3B-43D7-A158-971E694D5E71}" srcOrd="6" destOrd="0" presId="urn:microsoft.com/office/officeart/2005/8/layout/pyramid2"/>
    <dgm:cxn modelId="{40940D8A-2B7E-475D-8325-AF9683B90F8D}" type="presParOf" srcId="{BF3CB489-1B69-41A3-8807-2AAF3BC59679}" destId="{2E927C25-7A60-45BC-AEFE-AEC5E0218637}" srcOrd="7" destOrd="0" presId="urn:microsoft.com/office/officeart/2005/8/layout/pyramid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E4E556-9A70-4E51-BF9B-FF91041E028E}" type="doc">
      <dgm:prSet loTypeId="urn:microsoft.com/office/officeart/2008/layout/AlternatingPictureBlocks" loCatId="picture" qsTypeId="urn:microsoft.com/office/officeart/2005/8/quickstyle/simple1" qsCatId="simple" csTypeId="urn:microsoft.com/office/officeart/2005/8/colors/colorful1" csCatId="colorful" phldr="1"/>
      <dgm:spPr/>
      <dgm:t>
        <a:bodyPr/>
        <a:lstStyle/>
        <a:p>
          <a:endParaRPr lang="en-US"/>
        </a:p>
      </dgm:t>
    </dgm:pt>
    <dgm:pt modelId="{FF638542-559F-44E3-B1D0-1D71A49B5FD0}">
      <dgm:prSet phldrT="[Text]"/>
      <dgm:spPr/>
      <dgm:t>
        <a:bodyPr/>
        <a:lstStyle/>
        <a:p>
          <a:r>
            <a:rPr lang="en-US" dirty="0">
              <a:solidFill>
                <a:schemeClr val="tx2"/>
              </a:solidFill>
            </a:rPr>
            <a:t>When should testing be sought?</a:t>
          </a:r>
        </a:p>
      </dgm:t>
    </dgm:pt>
    <dgm:pt modelId="{12A758BA-DA32-432F-9D3C-D114D25FFC3A}" type="parTrans" cxnId="{89434D7F-E153-4922-91FB-3F50814B004E}">
      <dgm:prSet/>
      <dgm:spPr/>
      <dgm:t>
        <a:bodyPr/>
        <a:lstStyle/>
        <a:p>
          <a:endParaRPr lang="en-US">
            <a:solidFill>
              <a:schemeClr val="tx2"/>
            </a:solidFill>
          </a:endParaRPr>
        </a:p>
      </dgm:t>
    </dgm:pt>
    <dgm:pt modelId="{F4AB4D64-441E-4686-B2DB-9328090C388A}" type="sibTrans" cxnId="{89434D7F-E153-4922-91FB-3F50814B004E}">
      <dgm:prSet/>
      <dgm:spPr/>
      <dgm:t>
        <a:bodyPr/>
        <a:lstStyle/>
        <a:p>
          <a:endParaRPr lang="en-US">
            <a:solidFill>
              <a:schemeClr val="tx2"/>
            </a:solidFill>
          </a:endParaRPr>
        </a:p>
      </dgm:t>
    </dgm:pt>
    <dgm:pt modelId="{E4BC0C4F-7B46-45A9-8C16-DFB7D79BAE7A}">
      <dgm:prSet phldrT="[Text]"/>
      <dgm:spPr/>
      <dgm:t>
        <a:bodyPr/>
        <a:lstStyle/>
        <a:p>
          <a:r>
            <a:rPr lang="en-US" dirty="0">
              <a:solidFill>
                <a:schemeClr val="tx2"/>
              </a:solidFill>
            </a:rPr>
            <a:t>Illness over 72+ hours</a:t>
          </a:r>
        </a:p>
      </dgm:t>
    </dgm:pt>
    <dgm:pt modelId="{DE52FFD9-4FA6-4DBE-987C-D0627A34FC37}" type="parTrans" cxnId="{D7DC39BA-922F-4744-9542-5135AE222EE0}">
      <dgm:prSet/>
      <dgm:spPr/>
      <dgm:t>
        <a:bodyPr/>
        <a:lstStyle/>
        <a:p>
          <a:endParaRPr lang="en-US">
            <a:solidFill>
              <a:schemeClr val="tx2"/>
            </a:solidFill>
          </a:endParaRPr>
        </a:p>
      </dgm:t>
    </dgm:pt>
    <dgm:pt modelId="{D07F9510-FA61-4CB5-86C5-6388F9DCC0E6}" type="sibTrans" cxnId="{D7DC39BA-922F-4744-9542-5135AE222EE0}">
      <dgm:prSet/>
      <dgm:spPr/>
      <dgm:t>
        <a:bodyPr/>
        <a:lstStyle/>
        <a:p>
          <a:endParaRPr lang="en-US">
            <a:solidFill>
              <a:schemeClr val="tx2"/>
            </a:solidFill>
          </a:endParaRPr>
        </a:p>
      </dgm:t>
    </dgm:pt>
    <dgm:pt modelId="{F84365F7-3308-42C3-8D17-21191DC2F24E}">
      <dgm:prSet phldrT="[Text]"/>
      <dgm:spPr/>
      <dgm:t>
        <a:bodyPr/>
        <a:lstStyle/>
        <a:p>
          <a:r>
            <a:rPr lang="en-US" dirty="0">
              <a:solidFill>
                <a:schemeClr val="tx2"/>
              </a:solidFill>
            </a:rPr>
            <a:t>Severe disease or hospitalization</a:t>
          </a:r>
        </a:p>
      </dgm:t>
    </dgm:pt>
    <dgm:pt modelId="{D3F55E33-8C06-4462-ACAB-4E95A519DEB3}" type="parTrans" cxnId="{DB8BB689-5FC4-473C-B7EB-72451B924F17}">
      <dgm:prSet/>
      <dgm:spPr/>
      <dgm:t>
        <a:bodyPr/>
        <a:lstStyle/>
        <a:p>
          <a:endParaRPr lang="en-US">
            <a:solidFill>
              <a:schemeClr val="tx2"/>
            </a:solidFill>
          </a:endParaRPr>
        </a:p>
      </dgm:t>
    </dgm:pt>
    <dgm:pt modelId="{82DE18D6-DE01-434D-921E-68F6179D5043}" type="sibTrans" cxnId="{DB8BB689-5FC4-473C-B7EB-72451B924F17}">
      <dgm:prSet/>
      <dgm:spPr/>
      <dgm:t>
        <a:bodyPr/>
        <a:lstStyle/>
        <a:p>
          <a:endParaRPr lang="en-US">
            <a:solidFill>
              <a:schemeClr val="tx2"/>
            </a:solidFill>
          </a:endParaRPr>
        </a:p>
      </dgm:t>
    </dgm:pt>
    <dgm:pt modelId="{620E64CE-5435-4928-AFC9-674FA3BB2773}">
      <dgm:prSet phldrT="[Text]"/>
      <dgm:spPr/>
      <dgm:t>
        <a:bodyPr/>
        <a:lstStyle/>
        <a:p>
          <a:r>
            <a:rPr lang="en-US" dirty="0">
              <a:solidFill>
                <a:schemeClr val="tx2"/>
              </a:solidFill>
            </a:rPr>
            <a:t>Multiple people ill</a:t>
          </a:r>
        </a:p>
      </dgm:t>
    </dgm:pt>
    <dgm:pt modelId="{ADDA8F7E-E3C9-4733-A107-6ECB73C6ABC9}" type="parTrans" cxnId="{086058D0-82EA-403C-92E5-94D8C425A7E8}">
      <dgm:prSet/>
      <dgm:spPr/>
      <dgm:t>
        <a:bodyPr/>
        <a:lstStyle/>
        <a:p>
          <a:endParaRPr lang="en-US">
            <a:solidFill>
              <a:schemeClr val="tx2"/>
            </a:solidFill>
          </a:endParaRPr>
        </a:p>
      </dgm:t>
    </dgm:pt>
    <dgm:pt modelId="{E2217D14-108A-4A49-92C8-5892702925B0}" type="sibTrans" cxnId="{086058D0-82EA-403C-92E5-94D8C425A7E8}">
      <dgm:prSet/>
      <dgm:spPr/>
      <dgm:t>
        <a:bodyPr/>
        <a:lstStyle/>
        <a:p>
          <a:endParaRPr lang="en-US">
            <a:solidFill>
              <a:schemeClr val="tx2"/>
            </a:solidFill>
          </a:endParaRPr>
        </a:p>
      </dgm:t>
    </dgm:pt>
    <dgm:pt modelId="{4FF8CDDD-E961-4657-A9F7-73D6EBC757D8}">
      <dgm:prSet phldrT="[Text]"/>
      <dgm:spPr/>
      <dgm:t>
        <a:bodyPr/>
        <a:lstStyle/>
        <a:p>
          <a:r>
            <a:rPr lang="en-US" dirty="0">
              <a:solidFill>
                <a:schemeClr val="tx2"/>
              </a:solidFill>
            </a:rPr>
            <a:t>Pathogen Identification is Important</a:t>
          </a:r>
        </a:p>
      </dgm:t>
    </dgm:pt>
    <dgm:pt modelId="{1E1E019C-BBE0-47D8-B5E4-DD45DB651938}" type="parTrans" cxnId="{08AE7FE2-94DB-4958-B1B7-54C58622535B}">
      <dgm:prSet/>
      <dgm:spPr/>
      <dgm:t>
        <a:bodyPr/>
        <a:lstStyle/>
        <a:p>
          <a:endParaRPr lang="en-US">
            <a:solidFill>
              <a:schemeClr val="tx2"/>
            </a:solidFill>
          </a:endParaRPr>
        </a:p>
      </dgm:t>
    </dgm:pt>
    <dgm:pt modelId="{23D5B1AF-A809-4AF4-A7E0-B28451F823C1}" type="sibTrans" cxnId="{08AE7FE2-94DB-4958-B1B7-54C58622535B}">
      <dgm:prSet/>
      <dgm:spPr/>
      <dgm:t>
        <a:bodyPr/>
        <a:lstStyle/>
        <a:p>
          <a:endParaRPr lang="en-US">
            <a:solidFill>
              <a:schemeClr val="tx2"/>
            </a:solidFill>
          </a:endParaRPr>
        </a:p>
      </dgm:t>
    </dgm:pt>
    <dgm:pt modelId="{104827FC-D03C-4F99-8102-37B5A2E58E03}">
      <dgm:prSet phldrT="[Text]"/>
      <dgm:spPr/>
      <dgm:t>
        <a:bodyPr/>
        <a:lstStyle/>
        <a:p>
          <a:r>
            <a:rPr lang="en-US" dirty="0">
              <a:solidFill>
                <a:schemeClr val="tx2"/>
              </a:solidFill>
            </a:rPr>
            <a:t>Understand risk of spread</a:t>
          </a:r>
        </a:p>
      </dgm:t>
    </dgm:pt>
    <dgm:pt modelId="{832CE40D-F846-4BFF-8C97-39516DF26C22}" type="parTrans" cxnId="{CA74AA9F-F753-481A-97B7-2804505FDEE3}">
      <dgm:prSet/>
      <dgm:spPr/>
      <dgm:t>
        <a:bodyPr/>
        <a:lstStyle/>
        <a:p>
          <a:endParaRPr lang="en-US">
            <a:solidFill>
              <a:schemeClr val="tx2"/>
            </a:solidFill>
          </a:endParaRPr>
        </a:p>
      </dgm:t>
    </dgm:pt>
    <dgm:pt modelId="{4ABAADD2-4F86-4E67-9FEB-578E217D5FF8}" type="sibTrans" cxnId="{CA74AA9F-F753-481A-97B7-2804505FDEE3}">
      <dgm:prSet/>
      <dgm:spPr/>
      <dgm:t>
        <a:bodyPr/>
        <a:lstStyle/>
        <a:p>
          <a:endParaRPr lang="en-US">
            <a:solidFill>
              <a:schemeClr val="tx2"/>
            </a:solidFill>
          </a:endParaRPr>
        </a:p>
      </dgm:t>
    </dgm:pt>
    <dgm:pt modelId="{4F08A263-4DAF-47DF-8379-1C67CB4131EC}">
      <dgm:prSet phldrT="[Text]"/>
      <dgm:spPr/>
      <dgm:t>
        <a:bodyPr/>
        <a:lstStyle/>
        <a:p>
          <a:r>
            <a:rPr lang="en-US" dirty="0">
              <a:solidFill>
                <a:schemeClr val="tx2"/>
              </a:solidFill>
            </a:rPr>
            <a:t>Interventions</a:t>
          </a:r>
        </a:p>
      </dgm:t>
    </dgm:pt>
    <dgm:pt modelId="{11E65A2D-C470-4F59-82E6-415BBB2E1B36}" type="parTrans" cxnId="{B915AB43-20C3-4A0C-925C-A934B798EFB1}">
      <dgm:prSet/>
      <dgm:spPr/>
      <dgm:t>
        <a:bodyPr/>
        <a:lstStyle/>
        <a:p>
          <a:endParaRPr lang="en-US">
            <a:solidFill>
              <a:schemeClr val="tx2"/>
            </a:solidFill>
          </a:endParaRPr>
        </a:p>
      </dgm:t>
    </dgm:pt>
    <dgm:pt modelId="{C9D22F39-4712-4EB1-A714-389848AACDAF}" type="sibTrans" cxnId="{B915AB43-20C3-4A0C-925C-A934B798EFB1}">
      <dgm:prSet/>
      <dgm:spPr/>
      <dgm:t>
        <a:bodyPr/>
        <a:lstStyle/>
        <a:p>
          <a:endParaRPr lang="en-US">
            <a:solidFill>
              <a:schemeClr val="tx2"/>
            </a:solidFill>
          </a:endParaRPr>
        </a:p>
      </dgm:t>
    </dgm:pt>
    <dgm:pt modelId="{1E3AFE2D-7B43-499F-8F6E-8151627C27C4}">
      <dgm:prSet phldrT="[Text]"/>
      <dgm:spPr/>
      <dgm:t>
        <a:bodyPr/>
        <a:lstStyle/>
        <a:p>
          <a:r>
            <a:rPr lang="en-US" dirty="0">
              <a:solidFill>
                <a:schemeClr val="tx2"/>
              </a:solidFill>
            </a:rPr>
            <a:t>Treatment recommendations</a:t>
          </a:r>
        </a:p>
      </dgm:t>
    </dgm:pt>
    <dgm:pt modelId="{2096693F-E760-4851-8B63-1779677BDB1F}" type="parTrans" cxnId="{084A9324-509B-4D09-B365-8C6D6010A5E6}">
      <dgm:prSet/>
      <dgm:spPr/>
      <dgm:t>
        <a:bodyPr/>
        <a:lstStyle/>
        <a:p>
          <a:endParaRPr lang="en-US">
            <a:solidFill>
              <a:schemeClr val="tx2"/>
            </a:solidFill>
          </a:endParaRPr>
        </a:p>
      </dgm:t>
    </dgm:pt>
    <dgm:pt modelId="{C1E574C6-8A9C-44B3-B76A-52B9650232AB}" type="sibTrans" cxnId="{084A9324-509B-4D09-B365-8C6D6010A5E6}">
      <dgm:prSet/>
      <dgm:spPr/>
      <dgm:t>
        <a:bodyPr/>
        <a:lstStyle/>
        <a:p>
          <a:endParaRPr lang="en-US">
            <a:solidFill>
              <a:schemeClr val="tx2"/>
            </a:solidFill>
          </a:endParaRPr>
        </a:p>
      </dgm:t>
    </dgm:pt>
    <dgm:pt modelId="{5809D81E-64F3-4201-AF86-68909C09F75B}" type="pres">
      <dgm:prSet presAssocID="{33E4E556-9A70-4E51-BF9B-FF91041E028E}" presName="linearFlow" presStyleCnt="0">
        <dgm:presLayoutVars>
          <dgm:dir/>
          <dgm:resizeHandles val="exact"/>
        </dgm:presLayoutVars>
      </dgm:prSet>
      <dgm:spPr/>
    </dgm:pt>
    <dgm:pt modelId="{0939503D-9FF7-490C-BF01-0978AD36837E}" type="pres">
      <dgm:prSet presAssocID="{FF638542-559F-44E3-B1D0-1D71A49B5FD0}" presName="comp" presStyleCnt="0"/>
      <dgm:spPr/>
    </dgm:pt>
    <dgm:pt modelId="{963AE77C-E146-4C96-BF2D-E997326336A6}" type="pres">
      <dgm:prSet presAssocID="{FF638542-559F-44E3-B1D0-1D71A49B5FD0}" presName="rect2" presStyleLbl="node1" presStyleIdx="0" presStyleCnt="2">
        <dgm:presLayoutVars>
          <dgm:bulletEnabled val="1"/>
        </dgm:presLayoutVars>
      </dgm:prSet>
      <dgm:spPr/>
    </dgm:pt>
    <dgm:pt modelId="{59EF1E63-22B1-4236-95A6-FCA2CF334F5C}" type="pres">
      <dgm:prSet presAssocID="{FF638542-559F-44E3-B1D0-1D71A49B5FD0}" presName="rect1" presStyleLbl="ln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l="-1000" r="-1000"/>
          </a:stretch>
        </a:blipFill>
      </dgm:spPr>
      <dgm:extLst>
        <a:ext uri="{E40237B7-FDA0-4F09-8148-C483321AD2D9}">
          <dgm14:cNvPr xmlns:dgm14="http://schemas.microsoft.com/office/drawing/2010/diagram" id="0" name="" descr="Cycle with people outline"/>
        </a:ext>
      </dgm:extLst>
    </dgm:pt>
    <dgm:pt modelId="{ACECB150-8280-4205-8901-CE9D6FDE2E0D}" type="pres">
      <dgm:prSet presAssocID="{F4AB4D64-441E-4686-B2DB-9328090C388A}" presName="sibTrans" presStyleCnt="0"/>
      <dgm:spPr/>
    </dgm:pt>
    <dgm:pt modelId="{1908A7D6-D809-41C7-B626-6CC225001AEE}" type="pres">
      <dgm:prSet presAssocID="{4FF8CDDD-E961-4657-A9F7-73D6EBC757D8}" presName="comp" presStyleCnt="0"/>
      <dgm:spPr/>
    </dgm:pt>
    <dgm:pt modelId="{B869C636-1583-424F-9040-7FADEF9F555C}" type="pres">
      <dgm:prSet presAssocID="{4FF8CDDD-E961-4657-A9F7-73D6EBC757D8}" presName="rect2" presStyleLbl="node1" presStyleIdx="1" presStyleCnt="2">
        <dgm:presLayoutVars>
          <dgm:bulletEnabled val="1"/>
        </dgm:presLayoutVars>
      </dgm:prSet>
      <dgm:spPr/>
    </dgm:pt>
    <dgm:pt modelId="{905EAC7B-0994-4391-8F08-8B233DE58470}" type="pres">
      <dgm:prSet presAssocID="{4FF8CDDD-E961-4657-A9F7-73D6EBC757D8}" presName="rect1" presStyleLbl="ln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l="-1000" r="-1000"/>
          </a:stretch>
        </a:blipFill>
      </dgm:spPr>
      <dgm:extLst>
        <a:ext uri="{E40237B7-FDA0-4F09-8148-C483321AD2D9}">
          <dgm14:cNvPr xmlns:dgm14="http://schemas.microsoft.com/office/drawing/2010/diagram" id="0" name="" descr="Petri Dish outline"/>
        </a:ext>
      </dgm:extLst>
    </dgm:pt>
  </dgm:ptLst>
  <dgm:cxnLst>
    <dgm:cxn modelId="{084A9324-509B-4D09-B365-8C6D6010A5E6}" srcId="{4FF8CDDD-E961-4657-A9F7-73D6EBC757D8}" destId="{1E3AFE2D-7B43-499F-8F6E-8151627C27C4}" srcOrd="2" destOrd="0" parTransId="{2096693F-E760-4851-8B63-1779677BDB1F}" sibTransId="{C1E574C6-8A9C-44B3-B76A-52B9650232AB}"/>
    <dgm:cxn modelId="{287FFF35-1520-4338-BBE6-E43CCDA09FB0}" type="presOf" srcId="{1E3AFE2D-7B43-499F-8F6E-8151627C27C4}" destId="{B869C636-1583-424F-9040-7FADEF9F555C}" srcOrd="0" destOrd="3" presId="urn:microsoft.com/office/officeart/2008/layout/AlternatingPictureBlocks"/>
    <dgm:cxn modelId="{B915AB43-20C3-4A0C-925C-A934B798EFB1}" srcId="{4FF8CDDD-E961-4657-A9F7-73D6EBC757D8}" destId="{4F08A263-4DAF-47DF-8379-1C67CB4131EC}" srcOrd="1" destOrd="0" parTransId="{11E65A2D-C470-4F59-82E6-415BBB2E1B36}" sibTransId="{C9D22F39-4712-4EB1-A714-389848AACDAF}"/>
    <dgm:cxn modelId="{13D0DC6A-5093-4597-969C-1DB6A024C767}" type="presOf" srcId="{620E64CE-5435-4928-AFC9-674FA3BB2773}" destId="{963AE77C-E146-4C96-BF2D-E997326336A6}" srcOrd="0" destOrd="3" presId="urn:microsoft.com/office/officeart/2008/layout/AlternatingPictureBlocks"/>
    <dgm:cxn modelId="{4EA5196E-808F-4A26-A3D4-A2007F64B68C}" type="presOf" srcId="{FF638542-559F-44E3-B1D0-1D71A49B5FD0}" destId="{963AE77C-E146-4C96-BF2D-E997326336A6}" srcOrd="0" destOrd="0" presId="urn:microsoft.com/office/officeart/2008/layout/AlternatingPictureBlocks"/>
    <dgm:cxn modelId="{89434D7F-E153-4922-91FB-3F50814B004E}" srcId="{33E4E556-9A70-4E51-BF9B-FF91041E028E}" destId="{FF638542-559F-44E3-B1D0-1D71A49B5FD0}" srcOrd="0" destOrd="0" parTransId="{12A758BA-DA32-432F-9D3C-D114D25FFC3A}" sibTransId="{F4AB4D64-441E-4686-B2DB-9328090C388A}"/>
    <dgm:cxn modelId="{D9E60C84-A7DC-4C6F-B75F-C00E148F0FDB}" type="presOf" srcId="{33E4E556-9A70-4E51-BF9B-FF91041E028E}" destId="{5809D81E-64F3-4201-AF86-68909C09F75B}" srcOrd="0" destOrd="0" presId="urn:microsoft.com/office/officeart/2008/layout/AlternatingPictureBlocks"/>
    <dgm:cxn modelId="{FC137985-06F1-4EA2-B1EE-AB1E708D44FB}" type="presOf" srcId="{4F08A263-4DAF-47DF-8379-1C67CB4131EC}" destId="{B869C636-1583-424F-9040-7FADEF9F555C}" srcOrd="0" destOrd="2" presId="urn:microsoft.com/office/officeart/2008/layout/AlternatingPictureBlocks"/>
    <dgm:cxn modelId="{DB8BB689-5FC4-473C-B7EB-72451B924F17}" srcId="{FF638542-559F-44E3-B1D0-1D71A49B5FD0}" destId="{F84365F7-3308-42C3-8D17-21191DC2F24E}" srcOrd="1" destOrd="0" parTransId="{D3F55E33-8C06-4462-ACAB-4E95A519DEB3}" sibTransId="{82DE18D6-DE01-434D-921E-68F6179D5043}"/>
    <dgm:cxn modelId="{5B897792-0201-4720-BDB6-EDAA41FC27E6}" type="presOf" srcId="{104827FC-D03C-4F99-8102-37B5A2E58E03}" destId="{B869C636-1583-424F-9040-7FADEF9F555C}" srcOrd="0" destOrd="1" presId="urn:microsoft.com/office/officeart/2008/layout/AlternatingPictureBlocks"/>
    <dgm:cxn modelId="{CA74AA9F-F753-481A-97B7-2804505FDEE3}" srcId="{4FF8CDDD-E961-4657-A9F7-73D6EBC757D8}" destId="{104827FC-D03C-4F99-8102-37B5A2E58E03}" srcOrd="0" destOrd="0" parTransId="{832CE40D-F846-4BFF-8C97-39516DF26C22}" sibTransId="{4ABAADD2-4F86-4E67-9FEB-578E217D5FF8}"/>
    <dgm:cxn modelId="{6AA347A7-29BC-4138-94AB-F8B950A6426C}" type="presOf" srcId="{E4BC0C4F-7B46-45A9-8C16-DFB7D79BAE7A}" destId="{963AE77C-E146-4C96-BF2D-E997326336A6}" srcOrd="0" destOrd="1" presId="urn:microsoft.com/office/officeart/2008/layout/AlternatingPictureBlocks"/>
    <dgm:cxn modelId="{96A507B2-58E2-407F-9404-2B28B7059F1B}" type="presOf" srcId="{F84365F7-3308-42C3-8D17-21191DC2F24E}" destId="{963AE77C-E146-4C96-BF2D-E997326336A6}" srcOrd="0" destOrd="2" presId="urn:microsoft.com/office/officeart/2008/layout/AlternatingPictureBlocks"/>
    <dgm:cxn modelId="{D7DC39BA-922F-4744-9542-5135AE222EE0}" srcId="{FF638542-559F-44E3-B1D0-1D71A49B5FD0}" destId="{E4BC0C4F-7B46-45A9-8C16-DFB7D79BAE7A}" srcOrd="0" destOrd="0" parTransId="{DE52FFD9-4FA6-4DBE-987C-D0627A34FC37}" sibTransId="{D07F9510-FA61-4CB5-86C5-6388F9DCC0E6}"/>
    <dgm:cxn modelId="{086058D0-82EA-403C-92E5-94D8C425A7E8}" srcId="{FF638542-559F-44E3-B1D0-1D71A49B5FD0}" destId="{620E64CE-5435-4928-AFC9-674FA3BB2773}" srcOrd="2" destOrd="0" parTransId="{ADDA8F7E-E3C9-4733-A107-6ECB73C6ABC9}" sibTransId="{E2217D14-108A-4A49-92C8-5892702925B0}"/>
    <dgm:cxn modelId="{816DF3D9-7D6C-4623-BD46-790B8BDAEF86}" type="presOf" srcId="{4FF8CDDD-E961-4657-A9F7-73D6EBC757D8}" destId="{B869C636-1583-424F-9040-7FADEF9F555C}" srcOrd="0" destOrd="0" presId="urn:microsoft.com/office/officeart/2008/layout/AlternatingPictureBlocks"/>
    <dgm:cxn modelId="{08AE7FE2-94DB-4958-B1B7-54C58622535B}" srcId="{33E4E556-9A70-4E51-BF9B-FF91041E028E}" destId="{4FF8CDDD-E961-4657-A9F7-73D6EBC757D8}" srcOrd="1" destOrd="0" parTransId="{1E1E019C-BBE0-47D8-B5E4-DD45DB651938}" sibTransId="{23D5B1AF-A809-4AF4-A7E0-B28451F823C1}"/>
    <dgm:cxn modelId="{7A64A300-CB56-485C-B96C-213B2C5C9723}" type="presParOf" srcId="{5809D81E-64F3-4201-AF86-68909C09F75B}" destId="{0939503D-9FF7-490C-BF01-0978AD36837E}" srcOrd="0" destOrd="0" presId="urn:microsoft.com/office/officeart/2008/layout/AlternatingPictureBlocks"/>
    <dgm:cxn modelId="{FCB87AB0-68C1-43DA-A8E3-738D904D5D33}" type="presParOf" srcId="{0939503D-9FF7-490C-BF01-0978AD36837E}" destId="{963AE77C-E146-4C96-BF2D-E997326336A6}" srcOrd="0" destOrd="0" presId="urn:microsoft.com/office/officeart/2008/layout/AlternatingPictureBlocks"/>
    <dgm:cxn modelId="{CB3F574F-187A-4BBD-8EB9-F8BF29AA1799}" type="presParOf" srcId="{0939503D-9FF7-490C-BF01-0978AD36837E}" destId="{59EF1E63-22B1-4236-95A6-FCA2CF334F5C}" srcOrd="1" destOrd="0" presId="urn:microsoft.com/office/officeart/2008/layout/AlternatingPictureBlocks"/>
    <dgm:cxn modelId="{21B4752B-4AB7-49B7-9282-FDB91EFFDC95}" type="presParOf" srcId="{5809D81E-64F3-4201-AF86-68909C09F75B}" destId="{ACECB150-8280-4205-8901-CE9D6FDE2E0D}" srcOrd="1" destOrd="0" presId="urn:microsoft.com/office/officeart/2008/layout/AlternatingPictureBlocks"/>
    <dgm:cxn modelId="{68BF515F-EF22-45FA-A0F3-AC39092D3869}" type="presParOf" srcId="{5809D81E-64F3-4201-AF86-68909C09F75B}" destId="{1908A7D6-D809-41C7-B626-6CC225001AEE}" srcOrd="2" destOrd="0" presId="urn:microsoft.com/office/officeart/2008/layout/AlternatingPictureBlocks"/>
    <dgm:cxn modelId="{58F3BAD9-2638-418D-993C-DE3FE9B90B30}" type="presParOf" srcId="{1908A7D6-D809-41C7-B626-6CC225001AEE}" destId="{B869C636-1583-424F-9040-7FADEF9F555C}" srcOrd="0" destOrd="0" presId="urn:microsoft.com/office/officeart/2008/layout/AlternatingPictureBlocks"/>
    <dgm:cxn modelId="{8268B6FE-000F-40B9-BE12-21240FB3E260}" type="presParOf" srcId="{1908A7D6-D809-41C7-B626-6CC225001AEE}" destId="{905EAC7B-0994-4391-8F08-8B233DE58470}" srcOrd="1" destOrd="0" presId="urn:microsoft.com/office/officeart/2008/layout/AlternatingPictureBlock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081DB7E-0821-4524-AAA2-E73C8EFE5656}" type="doc">
      <dgm:prSet loTypeId="urn:microsoft.com/office/officeart/2005/8/layout/chevron1" loCatId="process" qsTypeId="urn:microsoft.com/office/officeart/2005/8/quickstyle/simple1" qsCatId="simple" csTypeId="urn:microsoft.com/office/officeart/2005/8/colors/colorful1" csCatId="colorful" phldr="1"/>
      <dgm:spPr/>
    </dgm:pt>
    <dgm:pt modelId="{E1947789-F95C-493F-9E37-ACAE2C7E6E63}">
      <dgm:prSet phldrT="[Text]"/>
      <dgm:spPr/>
      <dgm:t>
        <a:bodyPr/>
        <a:lstStyle/>
        <a:p>
          <a:r>
            <a:rPr lang="en-US" dirty="0"/>
            <a:t>Illness Onset</a:t>
          </a:r>
        </a:p>
      </dgm:t>
    </dgm:pt>
    <dgm:pt modelId="{811DE201-3307-482F-87A5-3E89DDB80B94}" type="parTrans" cxnId="{E4FCCC75-1E23-472E-8260-6926E7B7D5BF}">
      <dgm:prSet/>
      <dgm:spPr/>
      <dgm:t>
        <a:bodyPr/>
        <a:lstStyle/>
        <a:p>
          <a:endParaRPr lang="en-US"/>
        </a:p>
      </dgm:t>
    </dgm:pt>
    <dgm:pt modelId="{1C5F8291-5FC4-4FE4-B3A0-0FFFC9BF0ACB}" type="sibTrans" cxnId="{E4FCCC75-1E23-472E-8260-6926E7B7D5BF}">
      <dgm:prSet/>
      <dgm:spPr/>
      <dgm:t>
        <a:bodyPr/>
        <a:lstStyle/>
        <a:p>
          <a:endParaRPr lang="en-US"/>
        </a:p>
      </dgm:t>
    </dgm:pt>
    <dgm:pt modelId="{C0834FE1-D846-40DB-B9C2-7909172E4B6C}">
      <dgm:prSet phldrT="[Text]"/>
      <dgm:spPr/>
      <dgm:t>
        <a:bodyPr/>
        <a:lstStyle/>
        <a:p>
          <a:r>
            <a:rPr lang="en-US" dirty="0"/>
            <a:t>Seeks Medical Care</a:t>
          </a:r>
        </a:p>
      </dgm:t>
    </dgm:pt>
    <dgm:pt modelId="{D9949E75-D462-4097-BEAC-98BC40425FDE}" type="parTrans" cxnId="{A061576C-C12D-461D-A580-929A63B68E21}">
      <dgm:prSet/>
      <dgm:spPr/>
      <dgm:t>
        <a:bodyPr/>
        <a:lstStyle/>
        <a:p>
          <a:endParaRPr lang="en-US"/>
        </a:p>
      </dgm:t>
    </dgm:pt>
    <dgm:pt modelId="{2B5893B7-9C9C-4074-B18F-27C132FF8D33}" type="sibTrans" cxnId="{A061576C-C12D-461D-A580-929A63B68E21}">
      <dgm:prSet/>
      <dgm:spPr/>
      <dgm:t>
        <a:bodyPr/>
        <a:lstStyle/>
        <a:p>
          <a:endParaRPr lang="en-US"/>
        </a:p>
      </dgm:t>
    </dgm:pt>
    <dgm:pt modelId="{E73EC19F-CB0C-4C03-8969-4F0F8F8FA2B0}">
      <dgm:prSet phldrT="[Text]"/>
      <dgm:spPr/>
      <dgm:t>
        <a:bodyPr/>
        <a:lstStyle/>
        <a:p>
          <a:r>
            <a:rPr lang="en-US" dirty="0"/>
            <a:t>Testing</a:t>
          </a:r>
        </a:p>
      </dgm:t>
    </dgm:pt>
    <dgm:pt modelId="{44160434-01CF-442E-9A77-FF0C5E134116}" type="parTrans" cxnId="{9B7B14A8-FA5B-4664-8CA0-F1F930E410C4}">
      <dgm:prSet/>
      <dgm:spPr/>
      <dgm:t>
        <a:bodyPr/>
        <a:lstStyle/>
        <a:p>
          <a:endParaRPr lang="en-US"/>
        </a:p>
      </dgm:t>
    </dgm:pt>
    <dgm:pt modelId="{09DDA2E2-1307-4F32-B64A-B90C6118FC26}" type="sibTrans" cxnId="{9B7B14A8-FA5B-4664-8CA0-F1F930E410C4}">
      <dgm:prSet/>
      <dgm:spPr/>
      <dgm:t>
        <a:bodyPr/>
        <a:lstStyle/>
        <a:p>
          <a:endParaRPr lang="en-US"/>
        </a:p>
      </dgm:t>
    </dgm:pt>
    <dgm:pt modelId="{639FA47D-61F1-4A55-B53A-CF256CFB5611}">
      <dgm:prSet phldrT="[Text]"/>
      <dgm:spPr/>
      <dgm:t>
        <a:bodyPr/>
        <a:lstStyle/>
        <a:p>
          <a:r>
            <a:rPr lang="en-US" dirty="0"/>
            <a:t>Specimen Sent to SDPHL</a:t>
          </a:r>
        </a:p>
      </dgm:t>
    </dgm:pt>
    <dgm:pt modelId="{12DBDABC-52F2-45DF-9C73-654F50321314}" type="parTrans" cxnId="{E3B39E3A-D0CC-4C0C-8526-536E3D277107}">
      <dgm:prSet/>
      <dgm:spPr/>
      <dgm:t>
        <a:bodyPr/>
        <a:lstStyle/>
        <a:p>
          <a:endParaRPr lang="en-US"/>
        </a:p>
      </dgm:t>
    </dgm:pt>
    <dgm:pt modelId="{75C98A8A-1D52-429D-A821-560C238E6D9D}" type="sibTrans" cxnId="{E3B39E3A-D0CC-4C0C-8526-536E3D277107}">
      <dgm:prSet/>
      <dgm:spPr/>
      <dgm:t>
        <a:bodyPr/>
        <a:lstStyle/>
        <a:p>
          <a:endParaRPr lang="en-US"/>
        </a:p>
      </dgm:t>
    </dgm:pt>
    <dgm:pt modelId="{6094A3CD-0D70-431C-8DEC-6EBED18A6DB5}">
      <dgm:prSet phldrT="[Text]"/>
      <dgm:spPr/>
      <dgm:t>
        <a:bodyPr/>
        <a:lstStyle/>
        <a:p>
          <a:r>
            <a:rPr lang="en-US" dirty="0"/>
            <a:t>Reflex Culture</a:t>
          </a:r>
        </a:p>
      </dgm:t>
    </dgm:pt>
    <dgm:pt modelId="{E97B38AA-88B0-4E14-90B6-CE27E688F3AA}" type="parTrans" cxnId="{47AC856B-52FA-4716-A31F-67EA1817F819}">
      <dgm:prSet/>
      <dgm:spPr/>
      <dgm:t>
        <a:bodyPr/>
        <a:lstStyle/>
        <a:p>
          <a:endParaRPr lang="en-US"/>
        </a:p>
      </dgm:t>
    </dgm:pt>
    <dgm:pt modelId="{11A45631-9578-40B7-8F26-390E35AD2756}" type="sibTrans" cxnId="{47AC856B-52FA-4716-A31F-67EA1817F819}">
      <dgm:prSet/>
      <dgm:spPr/>
      <dgm:t>
        <a:bodyPr/>
        <a:lstStyle/>
        <a:p>
          <a:endParaRPr lang="en-US"/>
        </a:p>
      </dgm:t>
    </dgm:pt>
    <dgm:pt modelId="{CCF54365-1148-4E4C-82E0-7A934DAAA350}">
      <dgm:prSet phldrT="[Text]"/>
      <dgm:spPr/>
      <dgm:t>
        <a:bodyPr/>
        <a:lstStyle/>
        <a:p>
          <a:r>
            <a:rPr lang="en-US" dirty="0"/>
            <a:t>Whole Genome Sequencing</a:t>
          </a:r>
        </a:p>
      </dgm:t>
    </dgm:pt>
    <dgm:pt modelId="{3BD464EC-9AD6-473A-9D6C-543C23A60642}" type="parTrans" cxnId="{BDAA21C7-A216-43E9-A8E2-0B944BB9472A}">
      <dgm:prSet/>
      <dgm:spPr/>
      <dgm:t>
        <a:bodyPr/>
        <a:lstStyle/>
        <a:p>
          <a:endParaRPr lang="en-US"/>
        </a:p>
      </dgm:t>
    </dgm:pt>
    <dgm:pt modelId="{6CE7AE6B-F12F-4AF9-BE46-505E219A061E}" type="sibTrans" cxnId="{BDAA21C7-A216-43E9-A8E2-0B944BB9472A}">
      <dgm:prSet/>
      <dgm:spPr/>
      <dgm:t>
        <a:bodyPr/>
        <a:lstStyle/>
        <a:p>
          <a:endParaRPr lang="en-US"/>
        </a:p>
      </dgm:t>
    </dgm:pt>
    <dgm:pt modelId="{F1C0CFE2-7F5D-42E5-933F-46727FCBCDA4}">
      <dgm:prSet phldrT="[Text]"/>
      <dgm:spPr/>
      <dgm:t>
        <a:bodyPr/>
        <a:lstStyle/>
        <a:p>
          <a:r>
            <a:rPr lang="en-US" dirty="0"/>
            <a:t>Analysis of Results</a:t>
          </a:r>
        </a:p>
      </dgm:t>
    </dgm:pt>
    <dgm:pt modelId="{DC5785B9-C220-4C23-BFF9-A67C503CA743}" type="parTrans" cxnId="{A0F8C54E-6F13-41C0-A6ED-D0FDB12CAF8A}">
      <dgm:prSet/>
      <dgm:spPr/>
      <dgm:t>
        <a:bodyPr/>
        <a:lstStyle/>
        <a:p>
          <a:endParaRPr lang="en-US"/>
        </a:p>
      </dgm:t>
    </dgm:pt>
    <dgm:pt modelId="{7694CAC7-B986-4F65-AD1F-225C1588D85B}" type="sibTrans" cxnId="{A0F8C54E-6F13-41C0-A6ED-D0FDB12CAF8A}">
      <dgm:prSet/>
      <dgm:spPr/>
      <dgm:t>
        <a:bodyPr/>
        <a:lstStyle/>
        <a:p>
          <a:endParaRPr lang="en-US"/>
        </a:p>
      </dgm:t>
    </dgm:pt>
    <dgm:pt modelId="{EFA2935C-618B-4038-AFDF-BC10C2455119}" type="pres">
      <dgm:prSet presAssocID="{7081DB7E-0821-4524-AAA2-E73C8EFE5656}" presName="Name0" presStyleCnt="0">
        <dgm:presLayoutVars>
          <dgm:dir/>
          <dgm:animLvl val="lvl"/>
          <dgm:resizeHandles val="exact"/>
        </dgm:presLayoutVars>
      </dgm:prSet>
      <dgm:spPr/>
    </dgm:pt>
    <dgm:pt modelId="{3F2B8EF3-4831-4F05-9139-CC7187F13D5D}" type="pres">
      <dgm:prSet presAssocID="{E1947789-F95C-493F-9E37-ACAE2C7E6E63}" presName="parTxOnly" presStyleLbl="node1" presStyleIdx="0" presStyleCnt="7">
        <dgm:presLayoutVars>
          <dgm:chMax val="0"/>
          <dgm:chPref val="0"/>
          <dgm:bulletEnabled val="1"/>
        </dgm:presLayoutVars>
      </dgm:prSet>
      <dgm:spPr/>
    </dgm:pt>
    <dgm:pt modelId="{5F7C4D60-0288-4BD7-ADC3-799D1815F5CE}" type="pres">
      <dgm:prSet presAssocID="{1C5F8291-5FC4-4FE4-B3A0-0FFFC9BF0ACB}" presName="parTxOnlySpace" presStyleCnt="0"/>
      <dgm:spPr/>
    </dgm:pt>
    <dgm:pt modelId="{6C4C0FB6-A61E-4935-87EF-4FD14A6D632B}" type="pres">
      <dgm:prSet presAssocID="{C0834FE1-D846-40DB-B9C2-7909172E4B6C}" presName="parTxOnly" presStyleLbl="node1" presStyleIdx="1" presStyleCnt="7">
        <dgm:presLayoutVars>
          <dgm:chMax val="0"/>
          <dgm:chPref val="0"/>
          <dgm:bulletEnabled val="1"/>
        </dgm:presLayoutVars>
      </dgm:prSet>
      <dgm:spPr/>
    </dgm:pt>
    <dgm:pt modelId="{3369BC9C-1707-429A-A4BF-6A3C969C8FC6}" type="pres">
      <dgm:prSet presAssocID="{2B5893B7-9C9C-4074-B18F-27C132FF8D33}" presName="parTxOnlySpace" presStyleCnt="0"/>
      <dgm:spPr/>
    </dgm:pt>
    <dgm:pt modelId="{A67340B4-478A-4C6A-ADEC-FA0E20669353}" type="pres">
      <dgm:prSet presAssocID="{E73EC19F-CB0C-4C03-8969-4F0F8F8FA2B0}" presName="parTxOnly" presStyleLbl="node1" presStyleIdx="2" presStyleCnt="7">
        <dgm:presLayoutVars>
          <dgm:chMax val="0"/>
          <dgm:chPref val="0"/>
          <dgm:bulletEnabled val="1"/>
        </dgm:presLayoutVars>
      </dgm:prSet>
      <dgm:spPr/>
    </dgm:pt>
    <dgm:pt modelId="{C2B73A75-ABF6-470A-BD43-D71C12009FCC}" type="pres">
      <dgm:prSet presAssocID="{09DDA2E2-1307-4F32-B64A-B90C6118FC26}" presName="parTxOnlySpace" presStyleCnt="0"/>
      <dgm:spPr/>
    </dgm:pt>
    <dgm:pt modelId="{C308FF5F-40E2-4E08-AC7D-41E2F53980F3}" type="pres">
      <dgm:prSet presAssocID="{639FA47D-61F1-4A55-B53A-CF256CFB5611}" presName="parTxOnly" presStyleLbl="node1" presStyleIdx="3" presStyleCnt="7">
        <dgm:presLayoutVars>
          <dgm:chMax val="0"/>
          <dgm:chPref val="0"/>
          <dgm:bulletEnabled val="1"/>
        </dgm:presLayoutVars>
      </dgm:prSet>
      <dgm:spPr/>
    </dgm:pt>
    <dgm:pt modelId="{8091B2FC-95CC-41FE-92B3-6D8BF1F3DF31}" type="pres">
      <dgm:prSet presAssocID="{75C98A8A-1D52-429D-A821-560C238E6D9D}" presName="parTxOnlySpace" presStyleCnt="0"/>
      <dgm:spPr/>
    </dgm:pt>
    <dgm:pt modelId="{A07BEB99-B845-44F7-88FB-EB966B11471F}" type="pres">
      <dgm:prSet presAssocID="{6094A3CD-0D70-431C-8DEC-6EBED18A6DB5}" presName="parTxOnly" presStyleLbl="node1" presStyleIdx="4" presStyleCnt="7">
        <dgm:presLayoutVars>
          <dgm:chMax val="0"/>
          <dgm:chPref val="0"/>
          <dgm:bulletEnabled val="1"/>
        </dgm:presLayoutVars>
      </dgm:prSet>
      <dgm:spPr/>
    </dgm:pt>
    <dgm:pt modelId="{B23B0309-9861-4574-A671-58CCB63505BA}" type="pres">
      <dgm:prSet presAssocID="{11A45631-9578-40B7-8F26-390E35AD2756}" presName="parTxOnlySpace" presStyleCnt="0"/>
      <dgm:spPr/>
    </dgm:pt>
    <dgm:pt modelId="{FCD5F7EA-2865-47C4-979B-C7B3A96F2698}" type="pres">
      <dgm:prSet presAssocID="{CCF54365-1148-4E4C-82E0-7A934DAAA350}" presName="parTxOnly" presStyleLbl="node1" presStyleIdx="5" presStyleCnt="7">
        <dgm:presLayoutVars>
          <dgm:chMax val="0"/>
          <dgm:chPref val="0"/>
          <dgm:bulletEnabled val="1"/>
        </dgm:presLayoutVars>
      </dgm:prSet>
      <dgm:spPr/>
    </dgm:pt>
    <dgm:pt modelId="{8EBDDA99-42DA-49C3-9A76-A81522AD60C1}" type="pres">
      <dgm:prSet presAssocID="{6CE7AE6B-F12F-4AF9-BE46-505E219A061E}" presName="parTxOnlySpace" presStyleCnt="0"/>
      <dgm:spPr/>
    </dgm:pt>
    <dgm:pt modelId="{8B4A5C08-EC0B-4297-A9CD-462148F40B27}" type="pres">
      <dgm:prSet presAssocID="{F1C0CFE2-7F5D-42E5-933F-46727FCBCDA4}" presName="parTxOnly" presStyleLbl="node1" presStyleIdx="6" presStyleCnt="7">
        <dgm:presLayoutVars>
          <dgm:chMax val="0"/>
          <dgm:chPref val="0"/>
          <dgm:bulletEnabled val="1"/>
        </dgm:presLayoutVars>
      </dgm:prSet>
      <dgm:spPr/>
    </dgm:pt>
  </dgm:ptLst>
  <dgm:cxnLst>
    <dgm:cxn modelId="{17CD3601-E8EB-4ED8-B7CD-36482A629466}" type="presOf" srcId="{7081DB7E-0821-4524-AAA2-E73C8EFE5656}" destId="{EFA2935C-618B-4038-AFDF-BC10C2455119}" srcOrd="0" destOrd="0" presId="urn:microsoft.com/office/officeart/2005/8/layout/chevron1"/>
    <dgm:cxn modelId="{A28BCE39-0CC1-4C06-856A-690AA2487352}" type="presOf" srcId="{E1947789-F95C-493F-9E37-ACAE2C7E6E63}" destId="{3F2B8EF3-4831-4F05-9139-CC7187F13D5D}" srcOrd="0" destOrd="0" presId="urn:microsoft.com/office/officeart/2005/8/layout/chevron1"/>
    <dgm:cxn modelId="{E3B39E3A-D0CC-4C0C-8526-536E3D277107}" srcId="{7081DB7E-0821-4524-AAA2-E73C8EFE5656}" destId="{639FA47D-61F1-4A55-B53A-CF256CFB5611}" srcOrd="3" destOrd="0" parTransId="{12DBDABC-52F2-45DF-9C73-654F50321314}" sibTransId="{75C98A8A-1D52-429D-A821-560C238E6D9D}"/>
    <dgm:cxn modelId="{8BBB7161-DE94-4676-9224-80C989820EE2}" type="presOf" srcId="{639FA47D-61F1-4A55-B53A-CF256CFB5611}" destId="{C308FF5F-40E2-4E08-AC7D-41E2F53980F3}" srcOrd="0" destOrd="0" presId="urn:microsoft.com/office/officeart/2005/8/layout/chevron1"/>
    <dgm:cxn modelId="{47AC856B-52FA-4716-A31F-67EA1817F819}" srcId="{7081DB7E-0821-4524-AAA2-E73C8EFE5656}" destId="{6094A3CD-0D70-431C-8DEC-6EBED18A6DB5}" srcOrd="4" destOrd="0" parTransId="{E97B38AA-88B0-4E14-90B6-CE27E688F3AA}" sibTransId="{11A45631-9578-40B7-8F26-390E35AD2756}"/>
    <dgm:cxn modelId="{A061576C-C12D-461D-A580-929A63B68E21}" srcId="{7081DB7E-0821-4524-AAA2-E73C8EFE5656}" destId="{C0834FE1-D846-40DB-B9C2-7909172E4B6C}" srcOrd="1" destOrd="0" parTransId="{D9949E75-D462-4097-BEAC-98BC40425FDE}" sibTransId="{2B5893B7-9C9C-4074-B18F-27C132FF8D33}"/>
    <dgm:cxn modelId="{A0F8C54E-6F13-41C0-A6ED-D0FDB12CAF8A}" srcId="{7081DB7E-0821-4524-AAA2-E73C8EFE5656}" destId="{F1C0CFE2-7F5D-42E5-933F-46727FCBCDA4}" srcOrd="6" destOrd="0" parTransId="{DC5785B9-C220-4C23-BFF9-A67C503CA743}" sibTransId="{7694CAC7-B986-4F65-AD1F-225C1588D85B}"/>
    <dgm:cxn modelId="{880E2552-EFDC-409C-A522-3CE01E0EFDE3}" type="presOf" srcId="{CCF54365-1148-4E4C-82E0-7A934DAAA350}" destId="{FCD5F7EA-2865-47C4-979B-C7B3A96F2698}" srcOrd="0" destOrd="0" presId="urn:microsoft.com/office/officeart/2005/8/layout/chevron1"/>
    <dgm:cxn modelId="{E4FCCC75-1E23-472E-8260-6926E7B7D5BF}" srcId="{7081DB7E-0821-4524-AAA2-E73C8EFE5656}" destId="{E1947789-F95C-493F-9E37-ACAE2C7E6E63}" srcOrd="0" destOrd="0" parTransId="{811DE201-3307-482F-87A5-3E89DDB80B94}" sibTransId="{1C5F8291-5FC4-4FE4-B3A0-0FFFC9BF0ACB}"/>
    <dgm:cxn modelId="{8E9D297F-C5A4-436C-AAAC-9BAFCF58BCE0}" type="presOf" srcId="{6094A3CD-0D70-431C-8DEC-6EBED18A6DB5}" destId="{A07BEB99-B845-44F7-88FB-EB966B11471F}" srcOrd="0" destOrd="0" presId="urn:microsoft.com/office/officeart/2005/8/layout/chevron1"/>
    <dgm:cxn modelId="{32055580-2AA0-461A-8E62-D0F3D66C7754}" type="presOf" srcId="{C0834FE1-D846-40DB-B9C2-7909172E4B6C}" destId="{6C4C0FB6-A61E-4935-87EF-4FD14A6D632B}" srcOrd="0" destOrd="0" presId="urn:microsoft.com/office/officeart/2005/8/layout/chevron1"/>
    <dgm:cxn modelId="{9B7B14A8-FA5B-4664-8CA0-F1F930E410C4}" srcId="{7081DB7E-0821-4524-AAA2-E73C8EFE5656}" destId="{E73EC19F-CB0C-4C03-8969-4F0F8F8FA2B0}" srcOrd="2" destOrd="0" parTransId="{44160434-01CF-442E-9A77-FF0C5E134116}" sibTransId="{09DDA2E2-1307-4F32-B64A-B90C6118FC26}"/>
    <dgm:cxn modelId="{07A8EBAC-5E0E-41B1-A744-D1B6E454CAE3}" type="presOf" srcId="{E73EC19F-CB0C-4C03-8969-4F0F8F8FA2B0}" destId="{A67340B4-478A-4C6A-ADEC-FA0E20669353}" srcOrd="0" destOrd="0" presId="urn:microsoft.com/office/officeart/2005/8/layout/chevron1"/>
    <dgm:cxn modelId="{BDAA21C7-A216-43E9-A8E2-0B944BB9472A}" srcId="{7081DB7E-0821-4524-AAA2-E73C8EFE5656}" destId="{CCF54365-1148-4E4C-82E0-7A934DAAA350}" srcOrd="5" destOrd="0" parTransId="{3BD464EC-9AD6-473A-9D6C-543C23A60642}" sibTransId="{6CE7AE6B-F12F-4AF9-BE46-505E219A061E}"/>
    <dgm:cxn modelId="{4F47FCF8-641A-4EDC-A953-7F76C4ED3A85}" type="presOf" srcId="{F1C0CFE2-7F5D-42E5-933F-46727FCBCDA4}" destId="{8B4A5C08-EC0B-4297-A9CD-462148F40B27}" srcOrd="0" destOrd="0" presId="urn:microsoft.com/office/officeart/2005/8/layout/chevron1"/>
    <dgm:cxn modelId="{596439F6-E4F0-41C9-B471-0FB5F07BB35D}" type="presParOf" srcId="{EFA2935C-618B-4038-AFDF-BC10C2455119}" destId="{3F2B8EF3-4831-4F05-9139-CC7187F13D5D}" srcOrd="0" destOrd="0" presId="urn:microsoft.com/office/officeart/2005/8/layout/chevron1"/>
    <dgm:cxn modelId="{41D66298-C131-495F-BD39-C304006DF685}" type="presParOf" srcId="{EFA2935C-618B-4038-AFDF-BC10C2455119}" destId="{5F7C4D60-0288-4BD7-ADC3-799D1815F5CE}" srcOrd="1" destOrd="0" presId="urn:microsoft.com/office/officeart/2005/8/layout/chevron1"/>
    <dgm:cxn modelId="{0FFD9085-7E18-49BB-937F-2A341963DAD7}" type="presParOf" srcId="{EFA2935C-618B-4038-AFDF-BC10C2455119}" destId="{6C4C0FB6-A61E-4935-87EF-4FD14A6D632B}" srcOrd="2" destOrd="0" presId="urn:microsoft.com/office/officeart/2005/8/layout/chevron1"/>
    <dgm:cxn modelId="{3EB19A14-5787-4B7C-8532-D05DA70E7FD0}" type="presParOf" srcId="{EFA2935C-618B-4038-AFDF-BC10C2455119}" destId="{3369BC9C-1707-429A-A4BF-6A3C969C8FC6}" srcOrd="3" destOrd="0" presId="urn:microsoft.com/office/officeart/2005/8/layout/chevron1"/>
    <dgm:cxn modelId="{CDDB2BED-FC62-4084-BF6F-79F369B50B09}" type="presParOf" srcId="{EFA2935C-618B-4038-AFDF-BC10C2455119}" destId="{A67340B4-478A-4C6A-ADEC-FA0E20669353}" srcOrd="4" destOrd="0" presId="urn:microsoft.com/office/officeart/2005/8/layout/chevron1"/>
    <dgm:cxn modelId="{ED4D6998-2280-4CE8-94D5-EE7AED302D44}" type="presParOf" srcId="{EFA2935C-618B-4038-AFDF-BC10C2455119}" destId="{C2B73A75-ABF6-470A-BD43-D71C12009FCC}" srcOrd="5" destOrd="0" presId="urn:microsoft.com/office/officeart/2005/8/layout/chevron1"/>
    <dgm:cxn modelId="{FCE16996-BBCD-4653-BCD7-EBEC4AB13E8B}" type="presParOf" srcId="{EFA2935C-618B-4038-AFDF-BC10C2455119}" destId="{C308FF5F-40E2-4E08-AC7D-41E2F53980F3}" srcOrd="6" destOrd="0" presId="urn:microsoft.com/office/officeart/2005/8/layout/chevron1"/>
    <dgm:cxn modelId="{A6885892-79DE-4338-9AB9-DD2BBAB229BE}" type="presParOf" srcId="{EFA2935C-618B-4038-AFDF-BC10C2455119}" destId="{8091B2FC-95CC-41FE-92B3-6D8BF1F3DF31}" srcOrd="7" destOrd="0" presId="urn:microsoft.com/office/officeart/2005/8/layout/chevron1"/>
    <dgm:cxn modelId="{12646607-E9BF-41EE-B154-DAA1478395F4}" type="presParOf" srcId="{EFA2935C-618B-4038-AFDF-BC10C2455119}" destId="{A07BEB99-B845-44F7-88FB-EB966B11471F}" srcOrd="8" destOrd="0" presId="urn:microsoft.com/office/officeart/2005/8/layout/chevron1"/>
    <dgm:cxn modelId="{D09AF3F9-DB0D-481F-853C-7A2FE271C3BF}" type="presParOf" srcId="{EFA2935C-618B-4038-AFDF-BC10C2455119}" destId="{B23B0309-9861-4574-A671-58CCB63505BA}" srcOrd="9" destOrd="0" presId="urn:microsoft.com/office/officeart/2005/8/layout/chevron1"/>
    <dgm:cxn modelId="{29706B81-7467-41B0-AA8A-DBD52043E6DD}" type="presParOf" srcId="{EFA2935C-618B-4038-AFDF-BC10C2455119}" destId="{FCD5F7EA-2865-47C4-979B-C7B3A96F2698}" srcOrd="10" destOrd="0" presId="urn:microsoft.com/office/officeart/2005/8/layout/chevron1"/>
    <dgm:cxn modelId="{FD8B68B0-A11D-4B13-ADA5-DE1F61D9837F}" type="presParOf" srcId="{EFA2935C-618B-4038-AFDF-BC10C2455119}" destId="{8EBDDA99-42DA-49C3-9A76-A81522AD60C1}" srcOrd="11" destOrd="0" presId="urn:microsoft.com/office/officeart/2005/8/layout/chevron1"/>
    <dgm:cxn modelId="{BCFAB974-91A2-425E-9D47-184D8D3E8DCA}" type="presParOf" srcId="{EFA2935C-618B-4038-AFDF-BC10C2455119}" destId="{8B4A5C08-EC0B-4297-A9CD-462148F40B27}" srcOrd="1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5EDEB0B-C256-40B7-9794-52E83E0493A4}" type="doc">
      <dgm:prSet loTypeId="urn:microsoft.com/office/officeart/2005/8/layout/lProcess1" loCatId="process" qsTypeId="urn:microsoft.com/office/officeart/2005/8/quickstyle/simple1" qsCatId="simple" csTypeId="urn:microsoft.com/office/officeart/2005/8/colors/accent2_2" csCatId="accent2" phldr="1"/>
      <dgm:spPr/>
      <dgm:t>
        <a:bodyPr/>
        <a:lstStyle/>
        <a:p>
          <a:endParaRPr lang="en-US"/>
        </a:p>
      </dgm:t>
    </dgm:pt>
    <dgm:pt modelId="{A2C193B9-C158-452C-A950-98FACC194962}">
      <dgm:prSet phldrT="[Text]"/>
      <dgm:spPr/>
      <dgm:t>
        <a:bodyPr/>
        <a:lstStyle/>
        <a:p>
          <a:r>
            <a:rPr lang="en-US" dirty="0">
              <a:solidFill>
                <a:schemeClr val="tx2"/>
              </a:solidFill>
            </a:rPr>
            <a:t>Initial Interview</a:t>
          </a:r>
        </a:p>
      </dgm:t>
    </dgm:pt>
    <dgm:pt modelId="{B5DD65D2-6D02-4753-A047-D8A5776B97E5}" type="parTrans" cxnId="{4E162895-055C-4666-B267-4D1CF793139C}">
      <dgm:prSet/>
      <dgm:spPr/>
      <dgm:t>
        <a:bodyPr/>
        <a:lstStyle/>
        <a:p>
          <a:endParaRPr lang="en-US">
            <a:solidFill>
              <a:schemeClr val="tx2"/>
            </a:solidFill>
          </a:endParaRPr>
        </a:p>
      </dgm:t>
    </dgm:pt>
    <dgm:pt modelId="{075951D3-0ACF-43AD-8022-E65289832F9C}" type="sibTrans" cxnId="{4E162895-055C-4666-B267-4D1CF793139C}">
      <dgm:prSet/>
      <dgm:spPr/>
      <dgm:t>
        <a:bodyPr/>
        <a:lstStyle/>
        <a:p>
          <a:endParaRPr lang="en-US">
            <a:solidFill>
              <a:schemeClr val="tx2"/>
            </a:solidFill>
          </a:endParaRPr>
        </a:p>
      </dgm:t>
    </dgm:pt>
    <dgm:pt modelId="{04C6EB6A-A65C-46DE-9B69-95A268207B0B}">
      <dgm:prSet phldrT="[Text]"/>
      <dgm:spPr/>
      <dgm:t>
        <a:bodyPr/>
        <a:lstStyle/>
        <a:p>
          <a:r>
            <a:rPr lang="en-US" dirty="0">
              <a:solidFill>
                <a:schemeClr val="tx2"/>
              </a:solidFill>
            </a:rPr>
            <a:t>Chart Review</a:t>
          </a:r>
        </a:p>
      </dgm:t>
    </dgm:pt>
    <dgm:pt modelId="{AF7263D1-9CDF-4F17-9282-2852BFA0DF31}" type="parTrans" cxnId="{94E6F553-205A-43CB-BFC6-3587DDDCD3A2}">
      <dgm:prSet/>
      <dgm:spPr/>
      <dgm:t>
        <a:bodyPr/>
        <a:lstStyle/>
        <a:p>
          <a:endParaRPr lang="en-US">
            <a:solidFill>
              <a:schemeClr val="tx2"/>
            </a:solidFill>
          </a:endParaRPr>
        </a:p>
      </dgm:t>
    </dgm:pt>
    <dgm:pt modelId="{C986EF14-51CA-4877-B36C-9B1A02894C76}" type="sibTrans" cxnId="{94E6F553-205A-43CB-BFC6-3587DDDCD3A2}">
      <dgm:prSet/>
      <dgm:spPr/>
      <dgm:t>
        <a:bodyPr/>
        <a:lstStyle/>
        <a:p>
          <a:endParaRPr lang="en-US">
            <a:solidFill>
              <a:schemeClr val="tx2"/>
            </a:solidFill>
          </a:endParaRPr>
        </a:p>
      </dgm:t>
    </dgm:pt>
    <dgm:pt modelId="{D7B31BA0-8F22-42C4-B645-10BD2AFF3D96}">
      <dgm:prSet phldrT="[Text]"/>
      <dgm:spPr/>
      <dgm:t>
        <a:bodyPr/>
        <a:lstStyle/>
        <a:p>
          <a:r>
            <a:rPr lang="en-US" dirty="0">
              <a:solidFill>
                <a:schemeClr val="tx2"/>
              </a:solidFill>
            </a:rPr>
            <a:t>LTCF: Sources</a:t>
          </a:r>
        </a:p>
      </dgm:t>
    </dgm:pt>
    <dgm:pt modelId="{27BB43D3-3FCF-40F1-8575-323B03C9EA8F}" type="parTrans" cxnId="{D65EC32F-75CA-4A5B-B1AB-C5D02FD016AE}">
      <dgm:prSet/>
      <dgm:spPr/>
      <dgm:t>
        <a:bodyPr/>
        <a:lstStyle/>
        <a:p>
          <a:endParaRPr lang="en-US">
            <a:solidFill>
              <a:schemeClr val="tx2"/>
            </a:solidFill>
          </a:endParaRPr>
        </a:p>
      </dgm:t>
    </dgm:pt>
    <dgm:pt modelId="{44EE92FE-F330-405A-AFCC-9BF74087F57C}" type="sibTrans" cxnId="{D65EC32F-75CA-4A5B-B1AB-C5D02FD016AE}">
      <dgm:prSet/>
      <dgm:spPr/>
      <dgm:t>
        <a:bodyPr/>
        <a:lstStyle/>
        <a:p>
          <a:endParaRPr lang="en-US">
            <a:solidFill>
              <a:schemeClr val="tx2"/>
            </a:solidFill>
          </a:endParaRPr>
        </a:p>
      </dgm:t>
    </dgm:pt>
    <dgm:pt modelId="{80615100-099D-4BEF-A83A-934655190DFF}">
      <dgm:prSet phldrT="[Text]"/>
      <dgm:spPr/>
      <dgm:t>
        <a:bodyPr/>
        <a:lstStyle/>
        <a:p>
          <a:r>
            <a:rPr lang="en-US" dirty="0">
              <a:solidFill>
                <a:schemeClr val="tx2"/>
              </a:solidFill>
            </a:rPr>
            <a:t>Patient Interview</a:t>
          </a:r>
        </a:p>
      </dgm:t>
    </dgm:pt>
    <dgm:pt modelId="{15F56709-112E-46C3-92DD-FF4A97FE1C71}" type="parTrans" cxnId="{13A83677-04C5-4AA3-85BF-A4C01D1C7EB4}">
      <dgm:prSet/>
      <dgm:spPr/>
      <dgm:t>
        <a:bodyPr/>
        <a:lstStyle/>
        <a:p>
          <a:endParaRPr lang="en-US">
            <a:solidFill>
              <a:schemeClr val="tx2"/>
            </a:solidFill>
          </a:endParaRPr>
        </a:p>
      </dgm:t>
    </dgm:pt>
    <dgm:pt modelId="{FD8617F5-B36F-4A11-AFD7-5804524F1381}" type="sibTrans" cxnId="{13A83677-04C5-4AA3-85BF-A4C01D1C7EB4}">
      <dgm:prSet/>
      <dgm:spPr/>
      <dgm:t>
        <a:bodyPr/>
        <a:lstStyle/>
        <a:p>
          <a:endParaRPr lang="en-US">
            <a:solidFill>
              <a:schemeClr val="tx2"/>
            </a:solidFill>
          </a:endParaRPr>
        </a:p>
      </dgm:t>
    </dgm:pt>
    <dgm:pt modelId="{CE3DCD74-C544-400F-9726-3E1005F3BFC7}">
      <dgm:prSet phldrT="[Text]"/>
      <dgm:spPr/>
      <dgm:t>
        <a:bodyPr/>
        <a:lstStyle/>
        <a:p>
          <a:r>
            <a:rPr lang="en-US" dirty="0">
              <a:solidFill>
                <a:schemeClr val="tx2"/>
              </a:solidFill>
            </a:rPr>
            <a:t>Recommendations</a:t>
          </a:r>
        </a:p>
      </dgm:t>
    </dgm:pt>
    <dgm:pt modelId="{7F6EA797-828C-4F35-867F-6DF1F2F8D5A0}" type="parTrans" cxnId="{FD4331B2-EF69-4E44-8567-3BC254E98E83}">
      <dgm:prSet/>
      <dgm:spPr/>
      <dgm:t>
        <a:bodyPr/>
        <a:lstStyle/>
        <a:p>
          <a:endParaRPr lang="en-US">
            <a:solidFill>
              <a:schemeClr val="tx2"/>
            </a:solidFill>
          </a:endParaRPr>
        </a:p>
      </dgm:t>
    </dgm:pt>
    <dgm:pt modelId="{8B30FAC7-B039-44AC-8310-E8FD74B81303}" type="sibTrans" cxnId="{FD4331B2-EF69-4E44-8567-3BC254E98E83}">
      <dgm:prSet/>
      <dgm:spPr/>
      <dgm:t>
        <a:bodyPr/>
        <a:lstStyle/>
        <a:p>
          <a:endParaRPr lang="en-US">
            <a:solidFill>
              <a:schemeClr val="tx2"/>
            </a:solidFill>
          </a:endParaRPr>
        </a:p>
      </dgm:t>
    </dgm:pt>
    <dgm:pt modelId="{233A7CAA-0895-45AC-BB2E-2CBE92A651F0}">
      <dgm:prSet phldrT="[Text]"/>
      <dgm:spPr/>
      <dgm:t>
        <a:bodyPr/>
        <a:lstStyle/>
        <a:p>
          <a:r>
            <a:rPr lang="en-US" dirty="0">
              <a:solidFill>
                <a:schemeClr val="tx2"/>
              </a:solidFill>
            </a:rPr>
            <a:t>Individual</a:t>
          </a:r>
        </a:p>
      </dgm:t>
    </dgm:pt>
    <dgm:pt modelId="{676B3372-27F6-4B48-91BE-1CB00C840712}" type="parTrans" cxnId="{D9D813AD-AE9F-49FA-A592-69ADCEBDB855}">
      <dgm:prSet/>
      <dgm:spPr/>
      <dgm:t>
        <a:bodyPr/>
        <a:lstStyle/>
        <a:p>
          <a:endParaRPr lang="en-US">
            <a:solidFill>
              <a:schemeClr val="tx2"/>
            </a:solidFill>
          </a:endParaRPr>
        </a:p>
      </dgm:t>
    </dgm:pt>
    <dgm:pt modelId="{76309CE0-B61D-4201-AAEF-2BB2FD07B98C}" type="sibTrans" cxnId="{D9D813AD-AE9F-49FA-A592-69ADCEBDB855}">
      <dgm:prSet/>
      <dgm:spPr/>
      <dgm:t>
        <a:bodyPr/>
        <a:lstStyle/>
        <a:p>
          <a:endParaRPr lang="en-US">
            <a:solidFill>
              <a:schemeClr val="tx2"/>
            </a:solidFill>
          </a:endParaRPr>
        </a:p>
      </dgm:t>
    </dgm:pt>
    <dgm:pt modelId="{0B82DA84-F39C-42DE-8B0F-5C584B4F8DB2}">
      <dgm:prSet phldrT="[Text]"/>
      <dgm:spPr/>
      <dgm:t>
        <a:bodyPr/>
        <a:lstStyle/>
        <a:p>
          <a:r>
            <a:rPr lang="en-US" dirty="0">
              <a:solidFill>
                <a:schemeClr val="tx2"/>
              </a:solidFill>
            </a:rPr>
            <a:t>Facility</a:t>
          </a:r>
        </a:p>
      </dgm:t>
    </dgm:pt>
    <dgm:pt modelId="{2E2F89F8-9DC8-45D0-B0DF-D4AEE7418D43}" type="parTrans" cxnId="{D8513F34-8394-4BE7-B15E-ADA1FF3DE2DF}">
      <dgm:prSet/>
      <dgm:spPr/>
      <dgm:t>
        <a:bodyPr/>
        <a:lstStyle/>
        <a:p>
          <a:endParaRPr lang="en-US">
            <a:solidFill>
              <a:schemeClr val="tx2"/>
            </a:solidFill>
          </a:endParaRPr>
        </a:p>
      </dgm:t>
    </dgm:pt>
    <dgm:pt modelId="{381F5A92-1222-40D3-B5E9-F29314E8ABC4}" type="sibTrans" cxnId="{D8513F34-8394-4BE7-B15E-ADA1FF3DE2DF}">
      <dgm:prSet/>
      <dgm:spPr/>
      <dgm:t>
        <a:bodyPr/>
        <a:lstStyle/>
        <a:p>
          <a:endParaRPr lang="en-US">
            <a:solidFill>
              <a:schemeClr val="tx2"/>
            </a:solidFill>
          </a:endParaRPr>
        </a:p>
      </dgm:t>
    </dgm:pt>
    <dgm:pt modelId="{867B0A75-D03D-46AB-8C26-E9EAF0664020}">
      <dgm:prSet phldrT="[Text]"/>
      <dgm:spPr/>
      <dgm:t>
        <a:bodyPr/>
        <a:lstStyle/>
        <a:p>
          <a:r>
            <a:rPr lang="en-US" dirty="0">
              <a:solidFill>
                <a:schemeClr val="tx2"/>
              </a:solidFill>
            </a:rPr>
            <a:t>WGS results</a:t>
          </a:r>
        </a:p>
      </dgm:t>
    </dgm:pt>
    <dgm:pt modelId="{46ED1E73-B46E-49D2-8A0C-958175C2A108}" type="parTrans" cxnId="{A5541C6A-AB2F-42FD-99A1-B89641264CCD}">
      <dgm:prSet/>
      <dgm:spPr/>
      <dgm:t>
        <a:bodyPr/>
        <a:lstStyle/>
        <a:p>
          <a:endParaRPr lang="en-US">
            <a:solidFill>
              <a:schemeClr val="tx2"/>
            </a:solidFill>
          </a:endParaRPr>
        </a:p>
      </dgm:t>
    </dgm:pt>
    <dgm:pt modelId="{6C8FA68E-04ED-46BA-87C2-FC0EF996B179}" type="sibTrans" cxnId="{A5541C6A-AB2F-42FD-99A1-B89641264CCD}">
      <dgm:prSet/>
      <dgm:spPr/>
      <dgm:t>
        <a:bodyPr/>
        <a:lstStyle/>
        <a:p>
          <a:endParaRPr lang="en-US">
            <a:solidFill>
              <a:schemeClr val="tx2"/>
            </a:solidFill>
          </a:endParaRPr>
        </a:p>
      </dgm:t>
    </dgm:pt>
    <dgm:pt modelId="{D1890B76-27DA-4AE9-87E6-1DFE18D23CC7}">
      <dgm:prSet phldrT="[Text]"/>
      <dgm:spPr/>
      <dgm:t>
        <a:bodyPr/>
        <a:lstStyle/>
        <a:p>
          <a:r>
            <a:rPr lang="en-US" dirty="0">
              <a:solidFill>
                <a:schemeClr val="tx2"/>
              </a:solidFill>
            </a:rPr>
            <a:t>Follow up interview</a:t>
          </a:r>
        </a:p>
      </dgm:t>
    </dgm:pt>
    <dgm:pt modelId="{37DC1558-DCFA-4AF9-993D-EEB8911F38BB}" type="parTrans" cxnId="{81B95383-D3D6-448E-8A6D-6DEE8BC681AC}">
      <dgm:prSet/>
      <dgm:spPr/>
      <dgm:t>
        <a:bodyPr/>
        <a:lstStyle/>
        <a:p>
          <a:endParaRPr lang="en-US">
            <a:solidFill>
              <a:schemeClr val="tx2"/>
            </a:solidFill>
          </a:endParaRPr>
        </a:p>
      </dgm:t>
    </dgm:pt>
    <dgm:pt modelId="{67B961D7-6162-4C1D-A4AF-8302A8366685}" type="sibTrans" cxnId="{81B95383-D3D6-448E-8A6D-6DEE8BC681AC}">
      <dgm:prSet/>
      <dgm:spPr/>
      <dgm:t>
        <a:bodyPr/>
        <a:lstStyle/>
        <a:p>
          <a:endParaRPr lang="en-US">
            <a:solidFill>
              <a:schemeClr val="tx2"/>
            </a:solidFill>
          </a:endParaRPr>
        </a:p>
      </dgm:t>
    </dgm:pt>
    <dgm:pt modelId="{8D26B6BA-38AA-4C72-8CF2-05261E0F3F63}">
      <dgm:prSet phldrT="[Text]"/>
      <dgm:spPr/>
      <dgm:t>
        <a:bodyPr/>
        <a:lstStyle/>
        <a:p>
          <a:r>
            <a:rPr lang="en-US" dirty="0">
              <a:solidFill>
                <a:schemeClr val="tx2"/>
              </a:solidFill>
            </a:rPr>
            <a:t>Records Requests</a:t>
          </a:r>
        </a:p>
      </dgm:t>
    </dgm:pt>
    <dgm:pt modelId="{23E99B73-50B6-4FFE-8931-7E1A34E59C7E}" type="parTrans" cxnId="{211E9CF2-ACB8-46FE-B515-C1416100B013}">
      <dgm:prSet/>
      <dgm:spPr/>
      <dgm:t>
        <a:bodyPr/>
        <a:lstStyle/>
        <a:p>
          <a:endParaRPr lang="en-US">
            <a:solidFill>
              <a:schemeClr val="tx2"/>
            </a:solidFill>
          </a:endParaRPr>
        </a:p>
      </dgm:t>
    </dgm:pt>
    <dgm:pt modelId="{FB88D656-ACF3-4944-9699-DD8CD2FFD3C6}" type="sibTrans" cxnId="{211E9CF2-ACB8-46FE-B515-C1416100B013}">
      <dgm:prSet/>
      <dgm:spPr/>
      <dgm:t>
        <a:bodyPr/>
        <a:lstStyle/>
        <a:p>
          <a:endParaRPr lang="en-US">
            <a:solidFill>
              <a:schemeClr val="tx2"/>
            </a:solidFill>
          </a:endParaRPr>
        </a:p>
      </dgm:t>
    </dgm:pt>
    <dgm:pt modelId="{D5E76D88-0D32-41E0-882C-AF355C294E7F}" type="pres">
      <dgm:prSet presAssocID="{E5EDEB0B-C256-40B7-9794-52E83E0493A4}" presName="Name0" presStyleCnt="0">
        <dgm:presLayoutVars>
          <dgm:dir/>
          <dgm:animLvl val="lvl"/>
          <dgm:resizeHandles val="exact"/>
        </dgm:presLayoutVars>
      </dgm:prSet>
      <dgm:spPr/>
    </dgm:pt>
    <dgm:pt modelId="{A5863C43-8C84-47A2-ACA8-32B12B9E8D2F}" type="pres">
      <dgm:prSet presAssocID="{A2C193B9-C158-452C-A950-98FACC194962}" presName="vertFlow" presStyleCnt="0"/>
      <dgm:spPr/>
    </dgm:pt>
    <dgm:pt modelId="{1CA7B841-6F5B-4225-8D89-385850797A1D}" type="pres">
      <dgm:prSet presAssocID="{A2C193B9-C158-452C-A950-98FACC194962}" presName="header" presStyleLbl="node1" presStyleIdx="0" presStyleCnt="3"/>
      <dgm:spPr/>
    </dgm:pt>
    <dgm:pt modelId="{434307EA-0718-4F85-AF78-03C178B3DB07}" type="pres">
      <dgm:prSet presAssocID="{AF7263D1-9CDF-4F17-9282-2852BFA0DF31}" presName="parTrans" presStyleLbl="sibTrans2D1" presStyleIdx="0" presStyleCnt="7"/>
      <dgm:spPr/>
    </dgm:pt>
    <dgm:pt modelId="{75E3A02D-0B7D-4928-AE23-CF522D81F4A1}" type="pres">
      <dgm:prSet presAssocID="{04C6EB6A-A65C-46DE-9B69-95A268207B0B}" presName="child" presStyleLbl="alignAccFollowNode1" presStyleIdx="0" presStyleCnt="7">
        <dgm:presLayoutVars>
          <dgm:chMax val="0"/>
          <dgm:bulletEnabled val="1"/>
        </dgm:presLayoutVars>
      </dgm:prSet>
      <dgm:spPr/>
    </dgm:pt>
    <dgm:pt modelId="{F932C72F-41D9-4314-B672-9CBE4064CF36}" type="pres">
      <dgm:prSet presAssocID="{C986EF14-51CA-4877-B36C-9B1A02894C76}" presName="sibTrans" presStyleLbl="sibTrans2D1" presStyleIdx="1" presStyleCnt="7"/>
      <dgm:spPr/>
    </dgm:pt>
    <dgm:pt modelId="{999DE364-5C59-4312-9AF9-494CF7056864}" type="pres">
      <dgm:prSet presAssocID="{D7B31BA0-8F22-42C4-B645-10BD2AFF3D96}" presName="child" presStyleLbl="alignAccFollowNode1" presStyleIdx="1" presStyleCnt="7">
        <dgm:presLayoutVars>
          <dgm:chMax val="0"/>
          <dgm:bulletEnabled val="1"/>
        </dgm:presLayoutVars>
      </dgm:prSet>
      <dgm:spPr/>
    </dgm:pt>
    <dgm:pt modelId="{3157C4E1-6B24-4702-BFA7-266CF335354C}" type="pres">
      <dgm:prSet presAssocID="{44EE92FE-F330-405A-AFCC-9BF74087F57C}" presName="sibTrans" presStyleLbl="sibTrans2D1" presStyleIdx="2" presStyleCnt="7"/>
      <dgm:spPr/>
    </dgm:pt>
    <dgm:pt modelId="{FFC81A26-37FF-437D-8E59-CC3F2BC9B79D}" type="pres">
      <dgm:prSet presAssocID="{80615100-099D-4BEF-A83A-934655190DFF}" presName="child" presStyleLbl="alignAccFollowNode1" presStyleIdx="2" presStyleCnt="7">
        <dgm:presLayoutVars>
          <dgm:chMax val="0"/>
          <dgm:bulletEnabled val="1"/>
        </dgm:presLayoutVars>
      </dgm:prSet>
      <dgm:spPr/>
    </dgm:pt>
    <dgm:pt modelId="{40396AFF-5546-4692-868D-8C42CE753F39}" type="pres">
      <dgm:prSet presAssocID="{A2C193B9-C158-452C-A950-98FACC194962}" presName="hSp" presStyleCnt="0"/>
      <dgm:spPr/>
    </dgm:pt>
    <dgm:pt modelId="{8B82F425-D213-4666-81C1-31E500217BF9}" type="pres">
      <dgm:prSet presAssocID="{CE3DCD74-C544-400F-9726-3E1005F3BFC7}" presName="vertFlow" presStyleCnt="0"/>
      <dgm:spPr/>
    </dgm:pt>
    <dgm:pt modelId="{02766B39-D816-4235-B52E-7CBAF6194F13}" type="pres">
      <dgm:prSet presAssocID="{CE3DCD74-C544-400F-9726-3E1005F3BFC7}" presName="header" presStyleLbl="node1" presStyleIdx="1" presStyleCnt="3"/>
      <dgm:spPr/>
    </dgm:pt>
    <dgm:pt modelId="{E72D7492-D268-4D18-A253-35AF049BF852}" type="pres">
      <dgm:prSet presAssocID="{676B3372-27F6-4B48-91BE-1CB00C840712}" presName="parTrans" presStyleLbl="sibTrans2D1" presStyleIdx="3" presStyleCnt="7"/>
      <dgm:spPr/>
    </dgm:pt>
    <dgm:pt modelId="{29596959-2017-42AF-859E-BFA030FA5161}" type="pres">
      <dgm:prSet presAssocID="{233A7CAA-0895-45AC-BB2E-2CBE92A651F0}" presName="child" presStyleLbl="alignAccFollowNode1" presStyleIdx="3" presStyleCnt="7">
        <dgm:presLayoutVars>
          <dgm:chMax val="0"/>
          <dgm:bulletEnabled val="1"/>
        </dgm:presLayoutVars>
      </dgm:prSet>
      <dgm:spPr/>
    </dgm:pt>
    <dgm:pt modelId="{13E409A4-0527-4B43-93C8-6FAF0D1818C7}" type="pres">
      <dgm:prSet presAssocID="{76309CE0-B61D-4201-AAEF-2BB2FD07B98C}" presName="sibTrans" presStyleLbl="sibTrans2D1" presStyleIdx="4" presStyleCnt="7"/>
      <dgm:spPr/>
    </dgm:pt>
    <dgm:pt modelId="{C3988D85-EFD6-4829-935D-10CFFCAA47DE}" type="pres">
      <dgm:prSet presAssocID="{0B82DA84-F39C-42DE-8B0F-5C584B4F8DB2}" presName="child" presStyleLbl="alignAccFollowNode1" presStyleIdx="4" presStyleCnt="7">
        <dgm:presLayoutVars>
          <dgm:chMax val="0"/>
          <dgm:bulletEnabled val="1"/>
        </dgm:presLayoutVars>
      </dgm:prSet>
      <dgm:spPr/>
    </dgm:pt>
    <dgm:pt modelId="{2B3A3886-829B-45D2-B460-76425E1E50EF}" type="pres">
      <dgm:prSet presAssocID="{CE3DCD74-C544-400F-9726-3E1005F3BFC7}" presName="hSp" presStyleCnt="0"/>
      <dgm:spPr/>
    </dgm:pt>
    <dgm:pt modelId="{C4DF1089-537A-402C-8FAD-7131F53865BB}" type="pres">
      <dgm:prSet presAssocID="{867B0A75-D03D-46AB-8C26-E9EAF0664020}" presName="vertFlow" presStyleCnt="0"/>
      <dgm:spPr/>
    </dgm:pt>
    <dgm:pt modelId="{C02439D4-64FD-4698-9603-1694D8B9FCD0}" type="pres">
      <dgm:prSet presAssocID="{867B0A75-D03D-46AB-8C26-E9EAF0664020}" presName="header" presStyleLbl="node1" presStyleIdx="2" presStyleCnt="3"/>
      <dgm:spPr/>
    </dgm:pt>
    <dgm:pt modelId="{740EE67E-F901-443F-838B-F69DB3DA9FAB}" type="pres">
      <dgm:prSet presAssocID="{37DC1558-DCFA-4AF9-993D-EEB8911F38BB}" presName="parTrans" presStyleLbl="sibTrans2D1" presStyleIdx="5" presStyleCnt="7"/>
      <dgm:spPr/>
    </dgm:pt>
    <dgm:pt modelId="{F72F1114-D1B2-4E17-9091-1A01B3FF0A10}" type="pres">
      <dgm:prSet presAssocID="{D1890B76-27DA-4AE9-87E6-1DFE18D23CC7}" presName="child" presStyleLbl="alignAccFollowNode1" presStyleIdx="5" presStyleCnt="7">
        <dgm:presLayoutVars>
          <dgm:chMax val="0"/>
          <dgm:bulletEnabled val="1"/>
        </dgm:presLayoutVars>
      </dgm:prSet>
      <dgm:spPr/>
    </dgm:pt>
    <dgm:pt modelId="{E8647C61-222A-4BFC-8A63-20CD33E958C1}" type="pres">
      <dgm:prSet presAssocID="{67B961D7-6162-4C1D-A4AF-8302A8366685}" presName="sibTrans" presStyleLbl="sibTrans2D1" presStyleIdx="6" presStyleCnt="7"/>
      <dgm:spPr/>
    </dgm:pt>
    <dgm:pt modelId="{FCC4F55E-E2BF-421F-95F8-3099DD182B64}" type="pres">
      <dgm:prSet presAssocID="{8D26B6BA-38AA-4C72-8CF2-05261E0F3F63}" presName="child" presStyleLbl="alignAccFollowNode1" presStyleIdx="6" presStyleCnt="7">
        <dgm:presLayoutVars>
          <dgm:chMax val="0"/>
          <dgm:bulletEnabled val="1"/>
        </dgm:presLayoutVars>
      </dgm:prSet>
      <dgm:spPr/>
    </dgm:pt>
  </dgm:ptLst>
  <dgm:cxnLst>
    <dgm:cxn modelId="{A86E6D08-B326-433B-96BC-216A2133C5D5}" type="presOf" srcId="{80615100-099D-4BEF-A83A-934655190DFF}" destId="{FFC81A26-37FF-437D-8E59-CC3F2BC9B79D}" srcOrd="0" destOrd="0" presId="urn:microsoft.com/office/officeart/2005/8/layout/lProcess1"/>
    <dgm:cxn modelId="{B1D1A211-E60E-4220-A86B-F9C51112C44E}" type="presOf" srcId="{E5EDEB0B-C256-40B7-9794-52E83E0493A4}" destId="{D5E76D88-0D32-41E0-882C-AF355C294E7F}" srcOrd="0" destOrd="0" presId="urn:microsoft.com/office/officeart/2005/8/layout/lProcess1"/>
    <dgm:cxn modelId="{D65EC32F-75CA-4A5B-B1AB-C5D02FD016AE}" srcId="{A2C193B9-C158-452C-A950-98FACC194962}" destId="{D7B31BA0-8F22-42C4-B645-10BD2AFF3D96}" srcOrd="1" destOrd="0" parTransId="{27BB43D3-3FCF-40F1-8575-323B03C9EA8F}" sibTransId="{44EE92FE-F330-405A-AFCC-9BF74087F57C}"/>
    <dgm:cxn modelId="{D8513F34-8394-4BE7-B15E-ADA1FF3DE2DF}" srcId="{CE3DCD74-C544-400F-9726-3E1005F3BFC7}" destId="{0B82DA84-F39C-42DE-8B0F-5C584B4F8DB2}" srcOrd="1" destOrd="0" parTransId="{2E2F89F8-9DC8-45D0-B0DF-D4AEE7418D43}" sibTransId="{381F5A92-1222-40D3-B5E9-F29314E8ABC4}"/>
    <dgm:cxn modelId="{AD9C7039-3590-4116-912B-DDADDD6BDDF0}" type="presOf" srcId="{A2C193B9-C158-452C-A950-98FACC194962}" destId="{1CA7B841-6F5B-4225-8D89-385850797A1D}" srcOrd="0" destOrd="0" presId="urn:microsoft.com/office/officeart/2005/8/layout/lProcess1"/>
    <dgm:cxn modelId="{C54C5349-A6A3-4DA3-B7DF-752C98F3B622}" type="presOf" srcId="{D1890B76-27DA-4AE9-87E6-1DFE18D23CC7}" destId="{F72F1114-D1B2-4E17-9091-1A01B3FF0A10}" srcOrd="0" destOrd="0" presId="urn:microsoft.com/office/officeart/2005/8/layout/lProcess1"/>
    <dgm:cxn modelId="{A5541C6A-AB2F-42FD-99A1-B89641264CCD}" srcId="{E5EDEB0B-C256-40B7-9794-52E83E0493A4}" destId="{867B0A75-D03D-46AB-8C26-E9EAF0664020}" srcOrd="2" destOrd="0" parTransId="{46ED1E73-B46E-49D2-8A0C-958175C2A108}" sibTransId="{6C8FA68E-04ED-46BA-87C2-FC0EF996B179}"/>
    <dgm:cxn modelId="{05B2C04B-5756-408D-9259-F9F16E51EF9F}" type="presOf" srcId="{C986EF14-51CA-4877-B36C-9B1A02894C76}" destId="{F932C72F-41D9-4314-B672-9CBE4064CF36}" srcOrd="0" destOrd="0" presId="urn:microsoft.com/office/officeart/2005/8/layout/lProcess1"/>
    <dgm:cxn modelId="{CF551971-4E0D-4FD9-B89C-18B73BFE8C29}" type="presOf" srcId="{37DC1558-DCFA-4AF9-993D-EEB8911F38BB}" destId="{740EE67E-F901-443F-838B-F69DB3DA9FAB}" srcOrd="0" destOrd="0" presId="urn:microsoft.com/office/officeart/2005/8/layout/lProcess1"/>
    <dgm:cxn modelId="{8E96EC73-E033-446C-B743-647518248A3B}" type="presOf" srcId="{867B0A75-D03D-46AB-8C26-E9EAF0664020}" destId="{C02439D4-64FD-4698-9603-1694D8B9FCD0}" srcOrd="0" destOrd="0" presId="urn:microsoft.com/office/officeart/2005/8/layout/lProcess1"/>
    <dgm:cxn modelId="{94E6F553-205A-43CB-BFC6-3587DDDCD3A2}" srcId="{A2C193B9-C158-452C-A950-98FACC194962}" destId="{04C6EB6A-A65C-46DE-9B69-95A268207B0B}" srcOrd="0" destOrd="0" parTransId="{AF7263D1-9CDF-4F17-9282-2852BFA0DF31}" sibTransId="{C986EF14-51CA-4877-B36C-9B1A02894C76}"/>
    <dgm:cxn modelId="{58668576-9EF9-4823-AAFF-3156A9F3971E}" type="presOf" srcId="{8D26B6BA-38AA-4C72-8CF2-05261E0F3F63}" destId="{FCC4F55E-E2BF-421F-95F8-3099DD182B64}" srcOrd="0" destOrd="0" presId="urn:microsoft.com/office/officeart/2005/8/layout/lProcess1"/>
    <dgm:cxn modelId="{13A83677-04C5-4AA3-85BF-A4C01D1C7EB4}" srcId="{A2C193B9-C158-452C-A950-98FACC194962}" destId="{80615100-099D-4BEF-A83A-934655190DFF}" srcOrd="2" destOrd="0" parTransId="{15F56709-112E-46C3-92DD-FF4A97FE1C71}" sibTransId="{FD8617F5-B36F-4A11-AFD7-5804524F1381}"/>
    <dgm:cxn modelId="{4F71AB78-AB80-43B6-B217-AD9F92F8D939}" type="presOf" srcId="{676B3372-27F6-4B48-91BE-1CB00C840712}" destId="{E72D7492-D268-4D18-A253-35AF049BF852}" srcOrd="0" destOrd="0" presId="urn:microsoft.com/office/officeart/2005/8/layout/lProcess1"/>
    <dgm:cxn modelId="{0541765A-5279-43A7-8156-31AF8116AEE3}" type="presOf" srcId="{67B961D7-6162-4C1D-A4AF-8302A8366685}" destId="{E8647C61-222A-4BFC-8A63-20CD33E958C1}" srcOrd="0" destOrd="0" presId="urn:microsoft.com/office/officeart/2005/8/layout/lProcess1"/>
    <dgm:cxn modelId="{2D1A997C-681B-49DD-86FF-61D8BA594BFA}" type="presOf" srcId="{CE3DCD74-C544-400F-9726-3E1005F3BFC7}" destId="{02766B39-D816-4235-B52E-7CBAF6194F13}" srcOrd="0" destOrd="0" presId="urn:microsoft.com/office/officeart/2005/8/layout/lProcess1"/>
    <dgm:cxn modelId="{81B95383-D3D6-448E-8A6D-6DEE8BC681AC}" srcId="{867B0A75-D03D-46AB-8C26-E9EAF0664020}" destId="{D1890B76-27DA-4AE9-87E6-1DFE18D23CC7}" srcOrd="0" destOrd="0" parTransId="{37DC1558-DCFA-4AF9-993D-EEB8911F38BB}" sibTransId="{67B961D7-6162-4C1D-A4AF-8302A8366685}"/>
    <dgm:cxn modelId="{2CF64692-B7CB-4A40-98BB-CA65ABB5A34E}" type="presOf" srcId="{233A7CAA-0895-45AC-BB2E-2CBE92A651F0}" destId="{29596959-2017-42AF-859E-BFA030FA5161}" srcOrd="0" destOrd="0" presId="urn:microsoft.com/office/officeart/2005/8/layout/lProcess1"/>
    <dgm:cxn modelId="{4E162895-055C-4666-B267-4D1CF793139C}" srcId="{E5EDEB0B-C256-40B7-9794-52E83E0493A4}" destId="{A2C193B9-C158-452C-A950-98FACC194962}" srcOrd="0" destOrd="0" parTransId="{B5DD65D2-6D02-4753-A047-D8A5776B97E5}" sibTransId="{075951D3-0ACF-43AD-8022-E65289832F9C}"/>
    <dgm:cxn modelId="{2BF77796-6B3E-4C26-9788-1D888CD41FB9}" type="presOf" srcId="{AF7263D1-9CDF-4F17-9282-2852BFA0DF31}" destId="{434307EA-0718-4F85-AF78-03C178B3DB07}" srcOrd="0" destOrd="0" presId="urn:microsoft.com/office/officeart/2005/8/layout/lProcess1"/>
    <dgm:cxn modelId="{A371B097-D1DD-4AC2-A96A-328A5809E4CA}" type="presOf" srcId="{44EE92FE-F330-405A-AFCC-9BF74087F57C}" destId="{3157C4E1-6B24-4702-BFA7-266CF335354C}" srcOrd="0" destOrd="0" presId="urn:microsoft.com/office/officeart/2005/8/layout/lProcess1"/>
    <dgm:cxn modelId="{F1DA1FA9-D9A7-4AD9-9492-C50DD5C75BCD}" type="presOf" srcId="{76309CE0-B61D-4201-AAEF-2BB2FD07B98C}" destId="{13E409A4-0527-4B43-93C8-6FAF0D1818C7}" srcOrd="0" destOrd="0" presId="urn:microsoft.com/office/officeart/2005/8/layout/lProcess1"/>
    <dgm:cxn modelId="{D9D813AD-AE9F-49FA-A592-69ADCEBDB855}" srcId="{CE3DCD74-C544-400F-9726-3E1005F3BFC7}" destId="{233A7CAA-0895-45AC-BB2E-2CBE92A651F0}" srcOrd="0" destOrd="0" parTransId="{676B3372-27F6-4B48-91BE-1CB00C840712}" sibTransId="{76309CE0-B61D-4201-AAEF-2BB2FD07B98C}"/>
    <dgm:cxn modelId="{FD4331B2-EF69-4E44-8567-3BC254E98E83}" srcId="{E5EDEB0B-C256-40B7-9794-52E83E0493A4}" destId="{CE3DCD74-C544-400F-9726-3E1005F3BFC7}" srcOrd="1" destOrd="0" parTransId="{7F6EA797-828C-4F35-867F-6DF1F2F8D5A0}" sibTransId="{8B30FAC7-B039-44AC-8310-E8FD74B81303}"/>
    <dgm:cxn modelId="{FC8B3CD6-86F9-48CC-BA3C-AAB761620FE7}" type="presOf" srcId="{04C6EB6A-A65C-46DE-9B69-95A268207B0B}" destId="{75E3A02D-0B7D-4928-AE23-CF522D81F4A1}" srcOrd="0" destOrd="0" presId="urn:microsoft.com/office/officeart/2005/8/layout/lProcess1"/>
    <dgm:cxn modelId="{1ED18CE8-958C-4C0E-9D19-BB9453578D2A}" type="presOf" srcId="{0B82DA84-F39C-42DE-8B0F-5C584B4F8DB2}" destId="{C3988D85-EFD6-4829-935D-10CFFCAA47DE}" srcOrd="0" destOrd="0" presId="urn:microsoft.com/office/officeart/2005/8/layout/lProcess1"/>
    <dgm:cxn modelId="{4B4040F1-ABE4-4797-BCFD-A275F5939B8D}" type="presOf" srcId="{D7B31BA0-8F22-42C4-B645-10BD2AFF3D96}" destId="{999DE364-5C59-4312-9AF9-494CF7056864}" srcOrd="0" destOrd="0" presId="urn:microsoft.com/office/officeart/2005/8/layout/lProcess1"/>
    <dgm:cxn modelId="{211E9CF2-ACB8-46FE-B515-C1416100B013}" srcId="{867B0A75-D03D-46AB-8C26-E9EAF0664020}" destId="{8D26B6BA-38AA-4C72-8CF2-05261E0F3F63}" srcOrd="1" destOrd="0" parTransId="{23E99B73-50B6-4FFE-8931-7E1A34E59C7E}" sibTransId="{FB88D656-ACF3-4944-9699-DD8CD2FFD3C6}"/>
    <dgm:cxn modelId="{3431086A-A750-41EA-8718-3F9D34724B7B}" type="presParOf" srcId="{D5E76D88-0D32-41E0-882C-AF355C294E7F}" destId="{A5863C43-8C84-47A2-ACA8-32B12B9E8D2F}" srcOrd="0" destOrd="0" presId="urn:microsoft.com/office/officeart/2005/8/layout/lProcess1"/>
    <dgm:cxn modelId="{A2BD7795-6B7C-4CD4-B066-1A3C49D55504}" type="presParOf" srcId="{A5863C43-8C84-47A2-ACA8-32B12B9E8D2F}" destId="{1CA7B841-6F5B-4225-8D89-385850797A1D}" srcOrd="0" destOrd="0" presId="urn:microsoft.com/office/officeart/2005/8/layout/lProcess1"/>
    <dgm:cxn modelId="{69D53E10-F77D-4630-961B-92F89870A170}" type="presParOf" srcId="{A5863C43-8C84-47A2-ACA8-32B12B9E8D2F}" destId="{434307EA-0718-4F85-AF78-03C178B3DB07}" srcOrd="1" destOrd="0" presId="urn:microsoft.com/office/officeart/2005/8/layout/lProcess1"/>
    <dgm:cxn modelId="{880FF2CF-DF5E-45DB-8456-6227AA850910}" type="presParOf" srcId="{A5863C43-8C84-47A2-ACA8-32B12B9E8D2F}" destId="{75E3A02D-0B7D-4928-AE23-CF522D81F4A1}" srcOrd="2" destOrd="0" presId="urn:microsoft.com/office/officeart/2005/8/layout/lProcess1"/>
    <dgm:cxn modelId="{14CCD60F-22AB-44B3-9F11-FBEEC4904B37}" type="presParOf" srcId="{A5863C43-8C84-47A2-ACA8-32B12B9E8D2F}" destId="{F932C72F-41D9-4314-B672-9CBE4064CF36}" srcOrd="3" destOrd="0" presId="urn:microsoft.com/office/officeart/2005/8/layout/lProcess1"/>
    <dgm:cxn modelId="{5941EAA9-C9A8-4BAA-9D06-D44487C1C84D}" type="presParOf" srcId="{A5863C43-8C84-47A2-ACA8-32B12B9E8D2F}" destId="{999DE364-5C59-4312-9AF9-494CF7056864}" srcOrd="4" destOrd="0" presId="urn:microsoft.com/office/officeart/2005/8/layout/lProcess1"/>
    <dgm:cxn modelId="{D6ED1855-21BF-4F38-8E31-5A9F3AA14FE1}" type="presParOf" srcId="{A5863C43-8C84-47A2-ACA8-32B12B9E8D2F}" destId="{3157C4E1-6B24-4702-BFA7-266CF335354C}" srcOrd="5" destOrd="0" presId="urn:microsoft.com/office/officeart/2005/8/layout/lProcess1"/>
    <dgm:cxn modelId="{B51FDD40-8FF8-416F-9EFA-2ACE1E5CB5FF}" type="presParOf" srcId="{A5863C43-8C84-47A2-ACA8-32B12B9E8D2F}" destId="{FFC81A26-37FF-437D-8E59-CC3F2BC9B79D}" srcOrd="6" destOrd="0" presId="urn:microsoft.com/office/officeart/2005/8/layout/lProcess1"/>
    <dgm:cxn modelId="{92B5F792-A104-493A-9F9B-339839CF3BE3}" type="presParOf" srcId="{D5E76D88-0D32-41E0-882C-AF355C294E7F}" destId="{40396AFF-5546-4692-868D-8C42CE753F39}" srcOrd="1" destOrd="0" presId="urn:microsoft.com/office/officeart/2005/8/layout/lProcess1"/>
    <dgm:cxn modelId="{D9E420A1-8774-4D5F-B2E5-8B41F53AB010}" type="presParOf" srcId="{D5E76D88-0D32-41E0-882C-AF355C294E7F}" destId="{8B82F425-D213-4666-81C1-31E500217BF9}" srcOrd="2" destOrd="0" presId="urn:microsoft.com/office/officeart/2005/8/layout/lProcess1"/>
    <dgm:cxn modelId="{B2668E7A-8E94-47DE-A8DB-8D1E5B8ABF5B}" type="presParOf" srcId="{8B82F425-D213-4666-81C1-31E500217BF9}" destId="{02766B39-D816-4235-B52E-7CBAF6194F13}" srcOrd="0" destOrd="0" presId="urn:microsoft.com/office/officeart/2005/8/layout/lProcess1"/>
    <dgm:cxn modelId="{6A5AC04C-97E4-4DEF-AA88-000BAF51A439}" type="presParOf" srcId="{8B82F425-D213-4666-81C1-31E500217BF9}" destId="{E72D7492-D268-4D18-A253-35AF049BF852}" srcOrd="1" destOrd="0" presId="urn:microsoft.com/office/officeart/2005/8/layout/lProcess1"/>
    <dgm:cxn modelId="{F97EAE92-A472-4235-816E-B4E0A474469D}" type="presParOf" srcId="{8B82F425-D213-4666-81C1-31E500217BF9}" destId="{29596959-2017-42AF-859E-BFA030FA5161}" srcOrd="2" destOrd="0" presId="urn:microsoft.com/office/officeart/2005/8/layout/lProcess1"/>
    <dgm:cxn modelId="{8F0CE4E9-5304-47A3-AECD-CD47A029E337}" type="presParOf" srcId="{8B82F425-D213-4666-81C1-31E500217BF9}" destId="{13E409A4-0527-4B43-93C8-6FAF0D1818C7}" srcOrd="3" destOrd="0" presId="urn:microsoft.com/office/officeart/2005/8/layout/lProcess1"/>
    <dgm:cxn modelId="{37E7135E-7B3D-4321-9458-80113854F922}" type="presParOf" srcId="{8B82F425-D213-4666-81C1-31E500217BF9}" destId="{C3988D85-EFD6-4829-935D-10CFFCAA47DE}" srcOrd="4" destOrd="0" presId="urn:microsoft.com/office/officeart/2005/8/layout/lProcess1"/>
    <dgm:cxn modelId="{8E9C03DB-7C70-4B07-9F13-07449AFDD447}" type="presParOf" srcId="{D5E76D88-0D32-41E0-882C-AF355C294E7F}" destId="{2B3A3886-829B-45D2-B460-76425E1E50EF}" srcOrd="3" destOrd="0" presId="urn:microsoft.com/office/officeart/2005/8/layout/lProcess1"/>
    <dgm:cxn modelId="{B5DD41A3-36F4-4491-94D5-A2C0DFE693B3}" type="presParOf" srcId="{D5E76D88-0D32-41E0-882C-AF355C294E7F}" destId="{C4DF1089-537A-402C-8FAD-7131F53865BB}" srcOrd="4" destOrd="0" presId="urn:microsoft.com/office/officeart/2005/8/layout/lProcess1"/>
    <dgm:cxn modelId="{14572F10-9D6C-4874-9888-0627EFF37092}" type="presParOf" srcId="{C4DF1089-537A-402C-8FAD-7131F53865BB}" destId="{C02439D4-64FD-4698-9603-1694D8B9FCD0}" srcOrd="0" destOrd="0" presId="urn:microsoft.com/office/officeart/2005/8/layout/lProcess1"/>
    <dgm:cxn modelId="{BFFF6211-BEDC-4662-B46F-7F9BDDE99A37}" type="presParOf" srcId="{C4DF1089-537A-402C-8FAD-7131F53865BB}" destId="{740EE67E-F901-443F-838B-F69DB3DA9FAB}" srcOrd="1" destOrd="0" presId="urn:microsoft.com/office/officeart/2005/8/layout/lProcess1"/>
    <dgm:cxn modelId="{0D81C3A1-8AD9-4516-9A12-68789EAFE3B1}" type="presParOf" srcId="{C4DF1089-537A-402C-8FAD-7131F53865BB}" destId="{F72F1114-D1B2-4E17-9091-1A01B3FF0A10}" srcOrd="2" destOrd="0" presId="urn:microsoft.com/office/officeart/2005/8/layout/lProcess1"/>
    <dgm:cxn modelId="{D671310A-4CFF-4347-9548-EB5EF2F15377}" type="presParOf" srcId="{C4DF1089-537A-402C-8FAD-7131F53865BB}" destId="{E8647C61-222A-4BFC-8A63-20CD33E958C1}" srcOrd="3" destOrd="0" presId="urn:microsoft.com/office/officeart/2005/8/layout/lProcess1"/>
    <dgm:cxn modelId="{994C3E42-DC67-4A0C-8E97-7C9032D3A024}" type="presParOf" srcId="{C4DF1089-537A-402C-8FAD-7131F53865BB}" destId="{FCC4F55E-E2BF-421F-95F8-3099DD182B64}" srcOrd="4"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79C08EB-AAF0-4340-AED6-685B6EE36856}" type="doc">
      <dgm:prSet loTypeId="urn:microsoft.com/office/officeart/2008/layout/BendingPictureCaption" loCatId="picture" qsTypeId="urn:microsoft.com/office/officeart/2005/8/quickstyle/simple1" qsCatId="simple" csTypeId="urn:microsoft.com/office/officeart/2005/8/colors/accent5_2" csCatId="accent5" phldr="1"/>
      <dgm:spPr/>
      <dgm:t>
        <a:bodyPr/>
        <a:lstStyle/>
        <a:p>
          <a:endParaRPr lang="en-US"/>
        </a:p>
      </dgm:t>
    </dgm:pt>
    <dgm:pt modelId="{3D6369C9-68A9-4984-B3FD-80B60AE33BC5}">
      <dgm:prSet phldrT="[Text]"/>
      <dgm:spPr/>
      <dgm:t>
        <a:bodyPr/>
        <a:lstStyle/>
        <a:p>
          <a:r>
            <a:rPr lang="en-US" dirty="0">
              <a:solidFill>
                <a:schemeClr val="tx2"/>
              </a:solidFill>
            </a:rPr>
            <a:t>Phone Call</a:t>
          </a:r>
        </a:p>
      </dgm:t>
    </dgm:pt>
    <dgm:pt modelId="{BB7A3F91-6313-46E5-BF3B-BF5AE5557A68}" type="parTrans" cxnId="{20849339-C44F-48EF-A432-7E4E2AF5C6A4}">
      <dgm:prSet/>
      <dgm:spPr/>
      <dgm:t>
        <a:bodyPr/>
        <a:lstStyle/>
        <a:p>
          <a:endParaRPr lang="en-US">
            <a:solidFill>
              <a:schemeClr val="tx2"/>
            </a:solidFill>
          </a:endParaRPr>
        </a:p>
      </dgm:t>
    </dgm:pt>
    <dgm:pt modelId="{484B3449-2079-4085-AAD2-729C239FA461}" type="sibTrans" cxnId="{20849339-C44F-48EF-A432-7E4E2AF5C6A4}">
      <dgm:prSet/>
      <dgm:spPr/>
      <dgm:t>
        <a:bodyPr/>
        <a:lstStyle/>
        <a:p>
          <a:endParaRPr lang="en-US">
            <a:solidFill>
              <a:schemeClr val="tx2"/>
            </a:solidFill>
          </a:endParaRPr>
        </a:p>
      </dgm:t>
    </dgm:pt>
    <dgm:pt modelId="{959D7BFA-9374-4A6A-A0C1-A6920A534249}">
      <dgm:prSet phldrT="[Text]"/>
      <dgm:spPr/>
      <dgm:t>
        <a:bodyPr/>
        <a:lstStyle/>
        <a:p>
          <a:r>
            <a:rPr lang="en-US" dirty="0">
              <a:solidFill>
                <a:schemeClr val="tx2"/>
              </a:solidFill>
            </a:rPr>
            <a:t>Online Report</a:t>
          </a:r>
        </a:p>
      </dgm:t>
    </dgm:pt>
    <dgm:pt modelId="{75715AC9-03DD-49D5-B1D3-184E7836B614}" type="parTrans" cxnId="{87121DAF-6205-4238-98E0-113CDF636B57}">
      <dgm:prSet/>
      <dgm:spPr/>
      <dgm:t>
        <a:bodyPr/>
        <a:lstStyle/>
        <a:p>
          <a:endParaRPr lang="en-US">
            <a:solidFill>
              <a:schemeClr val="tx2"/>
            </a:solidFill>
          </a:endParaRPr>
        </a:p>
      </dgm:t>
    </dgm:pt>
    <dgm:pt modelId="{05642ED6-095E-4ECF-8FB2-195A83B307A9}" type="sibTrans" cxnId="{87121DAF-6205-4238-98E0-113CDF636B57}">
      <dgm:prSet/>
      <dgm:spPr/>
      <dgm:t>
        <a:bodyPr/>
        <a:lstStyle/>
        <a:p>
          <a:endParaRPr lang="en-US">
            <a:solidFill>
              <a:schemeClr val="tx2"/>
            </a:solidFill>
          </a:endParaRPr>
        </a:p>
      </dgm:t>
    </dgm:pt>
    <dgm:pt modelId="{D3144E6A-4C59-4960-AEC1-CD363DFBC5E0}">
      <dgm:prSet phldrT="[Text]"/>
      <dgm:spPr/>
      <dgm:t>
        <a:bodyPr/>
        <a:lstStyle/>
        <a:p>
          <a:r>
            <a:rPr lang="en-US" dirty="0">
              <a:solidFill>
                <a:schemeClr val="tx2"/>
              </a:solidFill>
            </a:rPr>
            <a:t>Disease Surveillance</a:t>
          </a:r>
        </a:p>
      </dgm:t>
    </dgm:pt>
    <dgm:pt modelId="{D172A827-B7A3-4352-B222-8978D85CF862}" type="parTrans" cxnId="{555E98E2-FF4A-420D-9C9F-D8462EE2DC31}">
      <dgm:prSet/>
      <dgm:spPr/>
      <dgm:t>
        <a:bodyPr/>
        <a:lstStyle/>
        <a:p>
          <a:endParaRPr lang="en-US">
            <a:solidFill>
              <a:schemeClr val="tx2"/>
            </a:solidFill>
          </a:endParaRPr>
        </a:p>
      </dgm:t>
    </dgm:pt>
    <dgm:pt modelId="{33C1F079-0E6F-4661-9E44-1EB772656F8B}" type="sibTrans" cxnId="{555E98E2-FF4A-420D-9C9F-D8462EE2DC31}">
      <dgm:prSet/>
      <dgm:spPr/>
      <dgm:t>
        <a:bodyPr/>
        <a:lstStyle/>
        <a:p>
          <a:endParaRPr lang="en-US">
            <a:solidFill>
              <a:schemeClr val="tx2"/>
            </a:solidFill>
          </a:endParaRPr>
        </a:p>
      </dgm:t>
    </dgm:pt>
    <dgm:pt modelId="{14487EDC-574B-4831-977D-26CC3371C0E1}">
      <dgm:prSet phldrT="[Text]"/>
      <dgm:spPr/>
      <dgm:t>
        <a:bodyPr/>
        <a:lstStyle/>
        <a:p>
          <a:r>
            <a:rPr lang="en-US" dirty="0">
              <a:solidFill>
                <a:schemeClr val="tx2"/>
              </a:solidFill>
            </a:rPr>
            <a:t>Laboratory</a:t>
          </a:r>
        </a:p>
      </dgm:t>
    </dgm:pt>
    <dgm:pt modelId="{F937129F-AA0B-44D8-AF02-4EC82C99FB8E}" type="parTrans" cxnId="{449AA6CD-8C0E-4940-8ED6-9A5B85C89641}">
      <dgm:prSet/>
      <dgm:spPr/>
      <dgm:t>
        <a:bodyPr/>
        <a:lstStyle/>
        <a:p>
          <a:endParaRPr lang="en-US">
            <a:solidFill>
              <a:schemeClr val="tx2"/>
            </a:solidFill>
          </a:endParaRPr>
        </a:p>
      </dgm:t>
    </dgm:pt>
    <dgm:pt modelId="{84EAFD6E-D1E0-4157-B77B-E93C1171C4D6}" type="sibTrans" cxnId="{449AA6CD-8C0E-4940-8ED6-9A5B85C89641}">
      <dgm:prSet/>
      <dgm:spPr/>
      <dgm:t>
        <a:bodyPr/>
        <a:lstStyle/>
        <a:p>
          <a:endParaRPr lang="en-US">
            <a:solidFill>
              <a:schemeClr val="tx2"/>
            </a:solidFill>
          </a:endParaRPr>
        </a:p>
      </dgm:t>
    </dgm:pt>
    <dgm:pt modelId="{FD6162F8-8BC6-4528-BF77-16FA5B5481E0}">
      <dgm:prSet phldrT="[Text]"/>
      <dgm:spPr/>
      <dgm:t>
        <a:bodyPr/>
        <a:lstStyle/>
        <a:p>
          <a:r>
            <a:rPr lang="en-US" dirty="0">
              <a:solidFill>
                <a:schemeClr val="tx2"/>
              </a:solidFill>
            </a:rPr>
            <a:t>Public Health Partners</a:t>
          </a:r>
        </a:p>
      </dgm:t>
    </dgm:pt>
    <dgm:pt modelId="{1BE1B4B6-9FB9-4B4A-BDB4-0ABF853318EC}" type="parTrans" cxnId="{91473D2B-D7B4-444F-A80A-B0694DFF788C}">
      <dgm:prSet/>
      <dgm:spPr/>
      <dgm:t>
        <a:bodyPr/>
        <a:lstStyle/>
        <a:p>
          <a:endParaRPr lang="en-US">
            <a:solidFill>
              <a:schemeClr val="tx2"/>
            </a:solidFill>
          </a:endParaRPr>
        </a:p>
      </dgm:t>
    </dgm:pt>
    <dgm:pt modelId="{750C8D5E-27B9-4A8A-A36A-07D89B96A94F}" type="sibTrans" cxnId="{91473D2B-D7B4-444F-A80A-B0694DFF788C}">
      <dgm:prSet/>
      <dgm:spPr/>
      <dgm:t>
        <a:bodyPr/>
        <a:lstStyle/>
        <a:p>
          <a:endParaRPr lang="en-US">
            <a:solidFill>
              <a:schemeClr val="tx2"/>
            </a:solidFill>
          </a:endParaRPr>
        </a:p>
      </dgm:t>
    </dgm:pt>
    <dgm:pt modelId="{60A2F0C0-1F3A-4A33-A1D1-3BBFEB92487D}" type="pres">
      <dgm:prSet presAssocID="{579C08EB-AAF0-4340-AED6-685B6EE36856}" presName="diagram" presStyleCnt="0">
        <dgm:presLayoutVars>
          <dgm:dir/>
        </dgm:presLayoutVars>
      </dgm:prSet>
      <dgm:spPr/>
    </dgm:pt>
    <dgm:pt modelId="{1E78A4F3-5420-47D2-98DD-9C704D659AEE}" type="pres">
      <dgm:prSet presAssocID="{3D6369C9-68A9-4984-B3FD-80B60AE33BC5}" presName="composite" presStyleCnt="0"/>
      <dgm:spPr/>
    </dgm:pt>
    <dgm:pt modelId="{F50B41DD-8346-4F2D-91AB-549600D9D331}" type="pres">
      <dgm:prSet presAssocID="{3D6369C9-68A9-4984-B3FD-80B60AE33BC5}" presName="Image" presStyleLbl="bgShp" presStyleIdx="0" presStyleCnt="5" custLinFactNeighborX="-146" custLinFactNeighborY="-1812"/>
      <dgm:spPr>
        <a:blipFill dpi="0" rotWithShape="1">
          <a:blip xmlns:r="http://schemas.openxmlformats.org/officeDocument/2006/relationships" r:embed="rId1">
            <a:extLst>
              <a:ext uri="{96DAC541-7B7A-43D3-8B79-37D633B846F1}">
                <asvg:svgBlip xmlns:asvg="http://schemas.microsoft.com/office/drawing/2016/SVG/main" r:embed="rId2"/>
              </a:ext>
            </a:extLst>
          </a:blip>
          <a:srcRect/>
          <a:stretch>
            <a:fillRect l="5170" t="-10663" r="5170" b="-10663"/>
          </a:stretch>
        </a:blipFill>
      </dgm:spPr>
      <dgm:extLst>
        <a:ext uri="{E40237B7-FDA0-4F09-8148-C483321AD2D9}">
          <dgm14:cNvPr xmlns:dgm14="http://schemas.microsoft.com/office/drawing/2010/diagram" id="0" name="" descr="Call center with solid fill"/>
        </a:ext>
      </dgm:extLst>
    </dgm:pt>
    <dgm:pt modelId="{5454EAAA-B779-4628-9341-6DA932CBCE84}" type="pres">
      <dgm:prSet presAssocID="{3D6369C9-68A9-4984-B3FD-80B60AE33BC5}" presName="Parent" presStyleLbl="node0" presStyleIdx="0" presStyleCnt="5">
        <dgm:presLayoutVars>
          <dgm:bulletEnabled val="1"/>
        </dgm:presLayoutVars>
      </dgm:prSet>
      <dgm:spPr/>
    </dgm:pt>
    <dgm:pt modelId="{CFEB619F-1594-483C-92F8-B1E72DB73CD2}" type="pres">
      <dgm:prSet presAssocID="{484B3449-2079-4085-AAD2-729C239FA461}" presName="sibTrans" presStyleCnt="0"/>
      <dgm:spPr/>
    </dgm:pt>
    <dgm:pt modelId="{1DF36A9E-87BF-438D-997B-B695C0E7823D}" type="pres">
      <dgm:prSet presAssocID="{959D7BFA-9374-4A6A-A0C1-A6920A534249}" presName="composite" presStyleCnt="0"/>
      <dgm:spPr/>
    </dgm:pt>
    <dgm:pt modelId="{A4B9E53B-62A8-44AD-8550-EA7266727DCC}" type="pres">
      <dgm:prSet presAssocID="{959D7BFA-9374-4A6A-A0C1-A6920A534249}" presName="Image" presStyleLbl="bgShp" presStyleIdx="1" presStyleCnt="5"/>
      <dgm:spPr>
        <a:blipFill dpi="0" rotWithShape="1">
          <a:blip xmlns:r="http://schemas.openxmlformats.org/officeDocument/2006/relationships" r:embed="rId3">
            <a:extLst>
              <a:ext uri="{96DAC541-7B7A-43D3-8B79-37D633B846F1}">
                <asvg:svgBlip xmlns:asvg="http://schemas.microsoft.com/office/drawing/2016/SVG/main" r:embed="rId4"/>
              </a:ext>
            </a:extLst>
          </a:blip>
          <a:srcRect/>
          <a:stretch>
            <a:fillRect l="6963" t="-8237" r="6963" b="-8237"/>
          </a:stretch>
        </a:blipFill>
      </dgm:spPr>
      <dgm:extLst>
        <a:ext uri="{E40237B7-FDA0-4F09-8148-C483321AD2D9}">
          <dgm14:cNvPr xmlns:dgm14="http://schemas.microsoft.com/office/drawing/2010/diagram" id="0" name="" descr="Computer with solid fill"/>
        </a:ext>
      </dgm:extLst>
    </dgm:pt>
    <dgm:pt modelId="{ED59A684-9B98-4182-ABCB-35AD48DE260A}" type="pres">
      <dgm:prSet presAssocID="{959D7BFA-9374-4A6A-A0C1-A6920A534249}" presName="Parent" presStyleLbl="node0" presStyleIdx="1" presStyleCnt="5">
        <dgm:presLayoutVars>
          <dgm:bulletEnabled val="1"/>
        </dgm:presLayoutVars>
      </dgm:prSet>
      <dgm:spPr/>
    </dgm:pt>
    <dgm:pt modelId="{CE47F864-378D-4FBE-A2AC-CF4E5CA4D656}" type="pres">
      <dgm:prSet presAssocID="{05642ED6-095E-4ECF-8FB2-195A83B307A9}" presName="sibTrans" presStyleCnt="0"/>
      <dgm:spPr/>
    </dgm:pt>
    <dgm:pt modelId="{F25E9B87-05D0-4648-BB57-4198A650806C}" type="pres">
      <dgm:prSet presAssocID="{D3144E6A-4C59-4960-AEC1-CD363DFBC5E0}" presName="composite" presStyleCnt="0"/>
      <dgm:spPr/>
    </dgm:pt>
    <dgm:pt modelId="{644674F2-5B8E-477E-8080-AFA9C358A0ED}" type="pres">
      <dgm:prSet presAssocID="{D3144E6A-4C59-4960-AEC1-CD363DFBC5E0}" presName="Image" presStyleLbl="bgShp" presStyleIdx="2" presStyleCnt="5"/>
      <dgm:spPr>
        <a:blipFill dpi="0" rotWithShape="1">
          <a:blip xmlns:r="http://schemas.openxmlformats.org/officeDocument/2006/relationships" r:embed="rId5">
            <a:extLst>
              <a:ext uri="{96DAC541-7B7A-43D3-8B79-37D633B846F1}">
                <asvg:svgBlip xmlns:asvg="http://schemas.microsoft.com/office/drawing/2016/SVG/main" r:embed="rId6"/>
              </a:ext>
            </a:extLst>
          </a:blip>
          <a:srcRect/>
          <a:stretch>
            <a:fillRect l="5170" t="-10663" r="5170" b="-10663"/>
          </a:stretch>
        </a:blipFill>
      </dgm:spPr>
      <dgm:extLst>
        <a:ext uri="{E40237B7-FDA0-4F09-8148-C483321AD2D9}">
          <dgm14:cNvPr xmlns:dgm14="http://schemas.microsoft.com/office/drawing/2010/diagram" id="0" name="" descr="Business Growth with solid fill"/>
        </a:ext>
      </dgm:extLst>
    </dgm:pt>
    <dgm:pt modelId="{9AA12C6A-27FE-4530-9A7F-F67E4C85BCF5}" type="pres">
      <dgm:prSet presAssocID="{D3144E6A-4C59-4960-AEC1-CD363DFBC5E0}" presName="Parent" presStyleLbl="node0" presStyleIdx="2" presStyleCnt="5">
        <dgm:presLayoutVars>
          <dgm:bulletEnabled val="1"/>
        </dgm:presLayoutVars>
      </dgm:prSet>
      <dgm:spPr/>
    </dgm:pt>
    <dgm:pt modelId="{F8BEF22C-49DB-4311-9D28-21BD7A947AD4}" type="pres">
      <dgm:prSet presAssocID="{33C1F079-0E6F-4661-9E44-1EB772656F8B}" presName="sibTrans" presStyleCnt="0"/>
      <dgm:spPr/>
    </dgm:pt>
    <dgm:pt modelId="{D2995759-2270-4C2D-8B2E-2F1A36C02372}" type="pres">
      <dgm:prSet presAssocID="{14487EDC-574B-4831-977D-26CC3371C0E1}" presName="composite" presStyleCnt="0"/>
      <dgm:spPr/>
    </dgm:pt>
    <dgm:pt modelId="{1A4CD43B-384B-499B-A950-C7D80FAA566B}" type="pres">
      <dgm:prSet presAssocID="{14487EDC-574B-4831-977D-26CC3371C0E1}" presName="Image" presStyleLbl="bgShp" presStyleIdx="3" presStyleCnt="5"/>
      <dgm:spPr>
        <a:blipFill dpi="0" rotWithShape="1">
          <a:blip xmlns:r="http://schemas.openxmlformats.org/officeDocument/2006/relationships" r:embed="rId7">
            <a:extLst>
              <a:ext uri="{96DAC541-7B7A-43D3-8B79-37D633B846F1}">
                <asvg:svgBlip xmlns:asvg="http://schemas.microsoft.com/office/drawing/2016/SVG/main" r:embed="rId8"/>
              </a:ext>
            </a:extLst>
          </a:blip>
          <a:srcRect/>
          <a:stretch>
            <a:fillRect l="6963" t="-8237" r="6963" b="-8237"/>
          </a:stretch>
        </a:blipFill>
      </dgm:spPr>
      <dgm:extLst>
        <a:ext uri="{E40237B7-FDA0-4F09-8148-C483321AD2D9}">
          <dgm14:cNvPr xmlns:dgm14="http://schemas.microsoft.com/office/drawing/2010/diagram" id="0" name="" descr="Petri Dish with solid fill"/>
        </a:ext>
      </dgm:extLst>
    </dgm:pt>
    <dgm:pt modelId="{BF4DBB24-C54F-4403-98EA-599AB0A4119D}" type="pres">
      <dgm:prSet presAssocID="{14487EDC-574B-4831-977D-26CC3371C0E1}" presName="Parent" presStyleLbl="node0" presStyleIdx="3" presStyleCnt="5">
        <dgm:presLayoutVars>
          <dgm:bulletEnabled val="1"/>
        </dgm:presLayoutVars>
      </dgm:prSet>
      <dgm:spPr/>
    </dgm:pt>
    <dgm:pt modelId="{A1AA273B-B57E-4644-AC18-9F8FBD9BE589}" type="pres">
      <dgm:prSet presAssocID="{84EAFD6E-D1E0-4157-B77B-E93C1171C4D6}" presName="sibTrans" presStyleCnt="0"/>
      <dgm:spPr/>
    </dgm:pt>
    <dgm:pt modelId="{AA27EB51-FEC4-439F-BB23-38E57FD547D4}" type="pres">
      <dgm:prSet presAssocID="{FD6162F8-8BC6-4528-BF77-16FA5B5481E0}" presName="composite" presStyleCnt="0"/>
      <dgm:spPr/>
    </dgm:pt>
    <dgm:pt modelId="{B1DBA700-7D7C-4510-8AD6-608FC50C4FE4}" type="pres">
      <dgm:prSet presAssocID="{FD6162F8-8BC6-4528-BF77-16FA5B5481E0}" presName="Image" presStyleLbl="bgShp" presStyleIdx="4" presStyleCnt="5"/>
      <dgm:spPr>
        <a:blipFill dpi="0" rotWithShape="1">
          <a:blip xmlns:r="http://schemas.openxmlformats.org/officeDocument/2006/relationships" r:embed="rId9">
            <a:extLst>
              <a:ext uri="{96DAC541-7B7A-43D3-8B79-37D633B846F1}">
                <asvg:svgBlip xmlns:asvg="http://schemas.microsoft.com/office/drawing/2016/SVG/main" r:embed="rId10"/>
              </a:ext>
            </a:extLst>
          </a:blip>
          <a:srcRect/>
          <a:stretch>
            <a:fillRect l="5170" t="-10663" r="5170" b="-10663"/>
          </a:stretch>
        </a:blipFill>
      </dgm:spPr>
      <dgm:extLst>
        <a:ext uri="{E40237B7-FDA0-4F09-8148-C483321AD2D9}">
          <dgm14:cNvPr xmlns:dgm14="http://schemas.microsoft.com/office/drawing/2010/diagram" id="0" name="" descr="Social network with solid fill"/>
        </a:ext>
      </dgm:extLst>
    </dgm:pt>
    <dgm:pt modelId="{44848C7F-1667-49B6-A704-11B4979F212A}" type="pres">
      <dgm:prSet presAssocID="{FD6162F8-8BC6-4528-BF77-16FA5B5481E0}" presName="Parent" presStyleLbl="node0" presStyleIdx="4" presStyleCnt="5">
        <dgm:presLayoutVars>
          <dgm:bulletEnabled val="1"/>
        </dgm:presLayoutVars>
      </dgm:prSet>
      <dgm:spPr/>
    </dgm:pt>
  </dgm:ptLst>
  <dgm:cxnLst>
    <dgm:cxn modelId="{91473D2B-D7B4-444F-A80A-B0694DFF788C}" srcId="{579C08EB-AAF0-4340-AED6-685B6EE36856}" destId="{FD6162F8-8BC6-4528-BF77-16FA5B5481E0}" srcOrd="4" destOrd="0" parTransId="{1BE1B4B6-9FB9-4B4A-BDB4-0ABF853318EC}" sibTransId="{750C8D5E-27B9-4A8A-A36A-07D89B96A94F}"/>
    <dgm:cxn modelId="{BFB25B32-1718-4455-BC3F-1F8C27B4D69D}" type="presOf" srcId="{959D7BFA-9374-4A6A-A0C1-A6920A534249}" destId="{ED59A684-9B98-4182-ABCB-35AD48DE260A}" srcOrd="0" destOrd="0" presId="urn:microsoft.com/office/officeart/2008/layout/BendingPictureCaption"/>
    <dgm:cxn modelId="{E2568935-0E23-4426-9A1A-685134190855}" type="presOf" srcId="{3D6369C9-68A9-4984-B3FD-80B60AE33BC5}" destId="{5454EAAA-B779-4628-9341-6DA932CBCE84}" srcOrd="0" destOrd="0" presId="urn:microsoft.com/office/officeart/2008/layout/BendingPictureCaption"/>
    <dgm:cxn modelId="{20849339-C44F-48EF-A432-7E4E2AF5C6A4}" srcId="{579C08EB-AAF0-4340-AED6-685B6EE36856}" destId="{3D6369C9-68A9-4984-B3FD-80B60AE33BC5}" srcOrd="0" destOrd="0" parTransId="{BB7A3F91-6313-46E5-BF3B-BF5AE5557A68}" sibTransId="{484B3449-2079-4085-AAD2-729C239FA461}"/>
    <dgm:cxn modelId="{2F4F5E6A-9979-4A64-B792-77AA669899B7}" type="presOf" srcId="{FD6162F8-8BC6-4528-BF77-16FA5B5481E0}" destId="{44848C7F-1667-49B6-A704-11B4979F212A}" srcOrd="0" destOrd="0" presId="urn:microsoft.com/office/officeart/2008/layout/BendingPictureCaption"/>
    <dgm:cxn modelId="{7046587D-978E-4CDE-9087-ACB9D67A389E}" type="presOf" srcId="{14487EDC-574B-4831-977D-26CC3371C0E1}" destId="{BF4DBB24-C54F-4403-98EA-599AB0A4119D}" srcOrd="0" destOrd="0" presId="urn:microsoft.com/office/officeart/2008/layout/BendingPictureCaption"/>
    <dgm:cxn modelId="{87121DAF-6205-4238-98E0-113CDF636B57}" srcId="{579C08EB-AAF0-4340-AED6-685B6EE36856}" destId="{959D7BFA-9374-4A6A-A0C1-A6920A534249}" srcOrd="1" destOrd="0" parTransId="{75715AC9-03DD-49D5-B1D3-184E7836B614}" sibTransId="{05642ED6-095E-4ECF-8FB2-195A83B307A9}"/>
    <dgm:cxn modelId="{449AA6CD-8C0E-4940-8ED6-9A5B85C89641}" srcId="{579C08EB-AAF0-4340-AED6-685B6EE36856}" destId="{14487EDC-574B-4831-977D-26CC3371C0E1}" srcOrd="3" destOrd="0" parTransId="{F937129F-AA0B-44D8-AF02-4EC82C99FB8E}" sibTransId="{84EAFD6E-D1E0-4157-B77B-E93C1171C4D6}"/>
    <dgm:cxn modelId="{555E98E2-FF4A-420D-9C9F-D8462EE2DC31}" srcId="{579C08EB-AAF0-4340-AED6-685B6EE36856}" destId="{D3144E6A-4C59-4960-AEC1-CD363DFBC5E0}" srcOrd="2" destOrd="0" parTransId="{D172A827-B7A3-4352-B222-8978D85CF862}" sibTransId="{33C1F079-0E6F-4661-9E44-1EB772656F8B}"/>
    <dgm:cxn modelId="{99A5AAED-E196-40D8-BEFD-5FC532E931AE}" type="presOf" srcId="{579C08EB-AAF0-4340-AED6-685B6EE36856}" destId="{60A2F0C0-1F3A-4A33-A1D1-3BBFEB92487D}" srcOrd="0" destOrd="0" presId="urn:microsoft.com/office/officeart/2008/layout/BendingPictureCaption"/>
    <dgm:cxn modelId="{51259AF0-1BE0-42C3-9D08-A79E4D022D78}" type="presOf" srcId="{D3144E6A-4C59-4960-AEC1-CD363DFBC5E0}" destId="{9AA12C6A-27FE-4530-9A7F-F67E4C85BCF5}" srcOrd="0" destOrd="0" presId="urn:microsoft.com/office/officeart/2008/layout/BendingPictureCaption"/>
    <dgm:cxn modelId="{953E8614-028B-4A6D-A379-32C665F57BD1}" type="presParOf" srcId="{60A2F0C0-1F3A-4A33-A1D1-3BBFEB92487D}" destId="{1E78A4F3-5420-47D2-98DD-9C704D659AEE}" srcOrd="0" destOrd="0" presId="urn:microsoft.com/office/officeart/2008/layout/BendingPictureCaption"/>
    <dgm:cxn modelId="{14E109ED-42FD-4FC2-B757-09F437A6506F}" type="presParOf" srcId="{1E78A4F3-5420-47D2-98DD-9C704D659AEE}" destId="{F50B41DD-8346-4F2D-91AB-549600D9D331}" srcOrd="0" destOrd="0" presId="urn:microsoft.com/office/officeart/2008/layout/BendingPictureCaption"/>
    <dgm:cxn modelId="{EF3BCD91-2A31-43AA-BC72-681798BB0EFB}" type="presParOf" srcId="{1E78A4F3-5420-47D2-98DD-9C704D659AEE}" destId="{5454EAAA-B779-4628-9341-6DA932CBCE84}" srcOrd="1" destOrd="0" presId="urn:microsoft.com/office/officeart/2008/layout/BendingPictureCaption"/>
    <dgm:cxn modelId="{C0B33205-7DFA-45D6-89C5-7038EE73F525}" type="presParOf" srcId="{60A2F0C0-1F3A-4A33-A1D1-3BBFEB92487D}" destId="{CFEB619F-1594-483C-92F8-B1E72DB73CD2}" srcOrd="1" destOrd="0" presId="urn:microsoft.com/office/officeart/2008/layout/BendingPictureCaption"/>
    <dgm:cxn modelId="{ADB1B66A-E02C-48F2-8FBA-E84B12BD8EFA}" type="presParOf" srcId="{60A2F0C0-1F3A-4A33-A1D1-3BBFEB92487D}" destId="{1DF36A9E-87BF-438D-997B-B695C0E7823D}" srcOrd="2" destOrd="0" presId="urn:microsoft.com/office/officeart/2008/layout/BendingPictureCaption"/>
    <dgm:cxn modelId="{FDBE8F9E-723C-4FA5-BB76-52D8933B5C7F}" type="presParOf" srcId="{1DF36A9E-87BF-438D-997B-B695C0E7823D}" destId="{A4B9E53B-62A8-44AD-8550-EA7266727DCC}" srcOrd="0" destOrd="0" presId="urn:microsoft.com/office/officeart/2008/layout/BendingPictureCaption"/>
    <dgm:cxn modelId="{EA8C70EF-3774-4877-9869-7E3FB1B7A77E}" type="presParOf" srcId="{1DF36A9E-87BF-438D-997B-B695C0E7823D}" destId="{ED59A684-9B98-4182-ABCB-35AD48DE260A}" srcOrd="1" destOrd="0" presId="urn:microsoft.com/office/officeart/2008/layout/BendingPictureCaption"/>
    <dgm:cxn modelId="{93FAFC1A-C03B-4FE3-8894-0C663C34FAC1}" type="presParOf" srcId="{60A2F0C0-1F3A-4A33-A1D1-3BBFEB92487D}" destId="{CE47F864-378D-4FBE-A2AC-CF4E5CA4D656}" srcOrd="3" destOrd="0" presId="urn:microsoft.com/office/officeart/2008/layout/BendingPictureCaption"/>
    <dgm:cxn modelId="{C4CA269C-565A-49E9-AA78-243FF12550C2}" type="presParOf" srcId="{60A2F0C0-1F3A-4A33-A1D1-3BBFEB92487D}" destId="{F25E9B87-05D0-4648-BB57-4198A650806C}" srcOrd="4" destOrd="0" presId="urn:microsoft.com/office/officeart/2008/layout/BendingPictureCaption"/>
    <dgm:cxn modelId="{DAA4B677-5964-481F-81D8-33C1788B4053}" type="presParOf" srcId="{F25E9B87-05D0-4648-BB57-4198A650806C}" destId="{644674F2-5B8E-477E-8080-AFA9C358A0ED}" srcOrd="0" destOrd="0" presId="urn:microsoft.com/office/officeart/2008/layout/BendingPictureCaption"/>
    <dgm:cxn modelId="{6E155DCF-4866-4AAF-BBF9-29D6B23DF28A}" type="presParOf" srcId="{F25E9B87-05D0-4648-BB57-4198A650806C}" destId="{9AA12C6A-27FE-4530-9A7F-F67E4C85BCF5}" srcOrd="1" destOrd="0" presId="urn:microsoft.com/office/officeart/2008/layout/BendingPictureCaption"/>
    <dgm:cxn modelId="{C658C55C-C102-4137-A9E4-851915922E4D}" type="presParOf" srcId="{60A2F0C0-1F3A-4A33-A1D1-3BBFEB92487D}" destId="{F8BEF22C-49DB-4311-9D28-21BD7A947AD4}" srcOrd="5" destOrd="0" presId="urn:microsoft.com/office/officeart/2008/layout/BendingPictureCaption"/>
    <dgm:cxn modelId="{50027AD8-94A3-4AC5-8173-6783E7BFAF87}" type="presParOf" srcId="{60A2F0C0-1F3A-4A33-A1D1-3BBFEB92487D}" destId="{D2995759-2270-4C2D-8B2E-2F1A36C02372}" srcOrd="6" destOrd="0" presId="urn:microsoft.com/office/officeart/2008/layout/BendingPictureCaption"/>
    <dgm:cxn modelId="{997AA1BE-5518-4305-921C-44CE20900877}" type="presParOf" srcId="{D2995759-2270-4C2D-8B2E-2F1A36C02372}" destId="{1A4CD43B-384B-499B-A950-C7D80FAA566B}" srcOrd="0" destOrd="0" presId="urn:microsoft.com/office/officeart/2008/layout/BendingPictureCaption"/>
    <dgm:cxn modelId="{15D1E47B-24EA-4A20-B183-629588DC8C0D}" type="presParOf" srcId="{D2995759-2270-4C2D-8B2E-2F1A36C02372}" destId="{BF4DBB24-C54F-4403-98EA-599AB0A4119D}" srcOrd="1" destOrd="0" presId="urn:microsoft.com/office/officeart/2008/layout/BendingPictureCaption"/>
    <dgm:cxn modelId="{F8A29942-0ADB-4EBF-A279-E0B657F4C76D}" type="presParOf" srcId="{60A2F0C0-1F3A-4A33-A1D1-3BBFEB92487D}" destId="{A1AA273B-B57E-4644-AC18-9F8FBD9BE589}" srcOrd="7" destOrd="0" presId="urn:microsoft.com/office/officeart/2008/layout/BendingPictureCaption"/>
    <dgm:cxn modelId="{76E3B26C-7168-40AD-8ECF-7D98AF1416A6}" type="presParOf" srcId="{60A2F0C0-1F3A-4A33-A1D1-3BBFEB92487D}" destId="{AA27EB51-FEC4-439F-BB23-38E57FD547D4}" srcOrd="8" destOrd="0" presId="urn:microsoft.com/office/officeart/2008/layout/BendingPictureCaption"/>
    <dgm:cxn modelId="{DD1C7BE1-A8E7-4439-8488-884F8C2CDA9F}" type="presParOf" srcId="{AA27EB51-FEC4-439F-BB23-38E57FD547D4}" destId="{B1DBA700-7D7C-4510-8AD6-608FC50C4FE4}" srcOrd="0" destOrd="0" presId="urn:microsoft.com/office/officeart/2008/layout/BendingPictureCaption"/>
    <dgm:cxn modelId="{0E8CB163-A848-4975-B4C7-1FB5AEE565A4}" type="presParOf" srcId="{AA27EB51-FEC4-439F-BB23-38E57FD547D4}" destId="{44848C7F-1667-49B6-A704-11B4979F212A}" srcOrd="1" destOrd="0" presId="urn:microsoft.com/office/officeart/2008/layout/BendingPictureCapti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BB5ED-9756-4751-8F85-11FDC2BAA863}">
      <dsp:nvSpPr>
        <dsp:cNvPr id="0" name=""/>
        <dsp:cNvSpPr/>
      </dsp:nvSpPr>
      <dsp:spPr>
        <a:xfrm rot="5400000">
          <a:off x="6285978" y="-2594705"/>
          <a:ext cx="926324" cy="635213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Foodborne &amp; enteric disease monitoring</a:t>
          </a:r>
        </a:p>
        <a:p>
          <a:pPr marL="171450" lvl="1" indent="-171450" algn="l" defTabSz="711200">
            <a:lnSpc>
              <a:spcPct val="90000"/>
            </a:lnSpc>
            <a:spcBef>
              <a:spcPct val="0"/>
            </a:spcBef>
            <a:spcAft>
              <a:spcPct val="15000"/>
            </a:spcAft>
            <a:buChar char="•"/>
          </a:pPr>
          <a:r>
            <a:rPr lang="en-US" sz="1600" kern="1200" dirty="0"/>
            <a:t>Data quality</a:t>
          </a:r>
        </a:p>
        <a:p>
          <a:pPr marL="171450" lvl="1" indent="-171450" algn="l" defTabSz="711200">
            <a:lnSpc>
              <a:spcPct val="90000"/>
            </a:lnSpc>
            <a:spcBef>
              <a:spcPct val="0"/>
            </a:spcBef>
            <a:spcAft>
              <a:spcPct val="15000"/>
            </a:spcAft>
            <a:buChar char="•"/>
          </a:pPr>
          <a:r>
            <a:rPr lang="en-US" sz="1600" kern="1200"/>
            <a:t>Analysis and interpretation</a:t>
          </a:r>
        </a:p>
      </dsp:txBody>
      <dsp:txXfrm rot="-5400000">
        <a:off x="3573075" y="163417"/>
        <a:ext cx="6306913" cy="835886"/>
      </dsp:txXfrm>
    </dsp:sp>
    <dsp:sp modelId="{E499D650-D4F2-4253-8376-6423A0D3726A}">
      <dsp:nvSpPr>
        <dsp:cNvPr id="0" name=""/>
        <dsp:cNvSpPr/>
      </dsp:nvSpPr>
      <dsp:spPr>
        <a:xfrm>
          <a:off x="0" y="2407"/>
          <a:ext cx="3573074" cy="11579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Data, data, data</a:t>
          </a:r>
        </a:p>
      </dsp:txBody>
      <dsp:txXfrm>
        <a:off x="56524" y="58931"/>
        <a:ext cx="3460026" cy="1044858"/>
      </dsp:txXfrm>
    </dsp:sp>
    <dsp:sp modelId="{73DEABF6-6067-4D3F-8A4B-506BABB02C6F}">
      <dsp:nvSpPr>
        <dsp:cNvPr id="0" name=""/>
        <dsp:cNvSpPr/>
      </dsp:nvSpPr>
      <dsp:spPr>
        <a:xfrm rot="5400000">
          <a:off x="6285978" y="-1378904"/>
          <a:ext cx="926324" cy="635213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Understand how germs spread</a:t>
          </a:r>
        </a:p>
        <a:p>
          <a:pPr marL="171450" lvl="1" indent="-171450" algn="l" defTabSz="711200">
            <a:lnSpc>
              <a:spcPct val="90000"/>
            </a:lnSpc>
            <a:spcBef>
              <a:spcPct val="0"/>
            </a:spcBef>
            <a:spcAft>
              <a:spcPct val="15000"/>
            </a:spcAft>
            <a:buChar char="•"/>
          </a:pPr>
          <a:r>
            <a:rPr lang="en-US" sz="1600" kern="1200" dirty="0"/>
            <a:t>Non-regulatory</a:t>
          </a:r>
        </a:p>
        <a:p>
          <a:pPr marL="171450" lvl="1" indent="-171450" algn="l" defTabSz="711200">
            <a:lnSpc>
              <a:spcPct val="90000"/>
            </a:lnSpc>
            <a:spcBef>
              <a:spcPct val="0"/>
            </a:spcBef>
            <a:spcAft>
              <a:spcPct val="15000"/>
            </a:spcAft>
            <a:buChar char="•"/>
          </a:pPr>
          <a:r>
            <a:rPr lang="en-US" sz="1600" kern="1200" dirty="0"/>
            <a:t>Education &amp; recommendations</a:t>
          </a:r>
        </a:p>
      </dsp:txBody>
      <dsp:txXfrm rot="-5400000">
        <a:off x="3573075" y="1379218"/>
        <a:ext cx="6306913" cy="835886"/>
      </dsp:txXfrm>
    </dsp:sp>
    <dsp:sp modelId="{779297B5-11DE-4E31-A2D8-9F2553130D64}">
      <dsp:nvSpPr>
        <dsp:cNvPr id="0" name=""/>
        <dsp:cNvSpPr/>
      </dsp:nvSpPr>
      <dsp:spPr>
        <a:xfrm>
          <a:off x="0" y="1218208"/>
          <a:ext cx="3573074" cy="11579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Subject Matter Expertise</a:t>
          </a:r>
        </a:p>
      </dsp:txBody>
      <dsp:txXfrm>
        <a:off x="56524" y="1274732"/>
        <a:ext cx="3460026" cy="1044858"/>
      </dsp:txXfrm>
    </dsp:sp>
    <dsp:sp modelId="{F5BE34D5-75ED-432C-BCA7-6EE729F2B833}">
      <dsp:nvSpPr>
        <dsp:cNvPr id="0" name=""/>
        <dsp:cNvSpPr/>
      </dsp:nvSpPr>
      <dsp:spPr>
        <a:xfrm rot="5400000">
          <a:off x="6285978" y="-163103"/>
          <a:ext cx="926324" cy="635213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Internal partners</a:t>
          </a:r>
        </a:p>
        <a:p>
          <a:pPr marL="171450" lvl="1" indent="-171450" algn="l" defTabSz="711200">
            <a:lnSpc>
              <a:spcPct val="90000"/>
            </a:lnSpc>
            <a:spcBef>
              <a:spcPct val="0"/>
            </a:spcBef>
            <a:spcAft>
              <a:spcPct val="15000"/>
            </a:spcAft>
            <a:buChar char="•"/>
          </a:pPr>
          <a:r>
            <a:rPr lang="en-US" sz="1600" kern="1200" dirty="0"/>
            <a:t>External partners</a:t>
          </a:r>
        </a:p>
        <a:p>
          <a:pPr marL="171450" lvl="1" indent="-171450" algn="l" defTabSz="711200">
            <a:lnSpc>
              <a:spcPct val="90000"/>
            </a:lnSpc>
            <a:spcBef>
              <a:spcPct val="0"/>
            </a:spcBef>
            <a:spcAft>
              <a:spcPct val="15000"/>
            </a:spcAft>
            <a:buChar char="•"/>
          </a:pPr>
          <a:r>
            <a:rPr lang="en-US" sz="1600" kern="1200" dirty="0"/>
            <a:t>Public health partners and agencies</a:t>
          </a:r>
        </a:p>
      </dsp:txBody>
      <dsp:txXfrm rot="-5400000">
        <a:off x="3573075" y="2595019"/>
        <a:ext cx="6306913" cy="835886"/>
      </dsp:txXfrm>
    </dsp:sp>
    <dsp:sp modelId="{229488D1-C8AE-4CD6-A470-14D5BFE9F484}">
      <dsp:nvSpPr>
        <dsp:cNvPr id="0" name=""/>
        <dsp:cNvSpPr/>
      </dsp:nvSpPr>
      <dsp:spPr>
        <a:xfrm>
          <a:off x="0" y="2434010"/>
          <a:ext cx="3573074" cy="11579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Outbreak coordination</a:t>
          </a:r>
        </a:p>
      </dsp:txBody>
      <dsp:txXfrm>
        <a:off x="56524" y="2490534"/>
        <a:ext cx="3460026" cy="1044858"/>
      </dsp:txXfrm>
    </dsp:sp>
    <dsp:sp modelId="{3DA48DDA-98A4-47A0-B5DF-7D2296AB58EE}">
      <dsp:nvSpPr>
        <dsp:cNvPr id="0" name=""/>
        <dsp:cNvSpPr/>
      </dsp:nvSpPr>
      <dsp:spPr>
        <a:xfrm rot="5400000">
          <a:off x="6285978" y="1052698"/>
          <a:ext cx="926324" cy="635213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Reporting</a:t>
          </a:r>
        </a:p>
        <a:p>
          <a:pPr marL="171450" lvl="1" indent="-171450" algn="l" defTabSz="711200">
            <a:lnSpc>
              <a:spcPct val="90000"/>
            </a:lnSpc>
            <a:spcBef>
              <a:spcPct val="0"/>
            </a:spcBef>
            <a:spcAft>
              <a:spcPct val="15000"/>
            </a:spcAft>
            <a:buChar char="•"/>
          </a:pPr>
          <a:r>
            <a:rPr lang="en-US" sz="1600" kern="1200" dirty="0"/>
            <a:t>Education &amp; recommendations</a:t>
          </a:r>
        </a:p>
      </dsp:txBody>
      <dsp:txXfrm rot="-5400000">
        <a:off x="3573075" y="3810821"/>
        <a:ext cx="6306913" cy="835886"/>
      </dsp:txXfrm>
    </dsp:sp>
    <dsp:sp modelId="{E262CA5E-B866-4F9F-A56E-891E96A05D4B}">
      <dsp:nvSpPr>
        <dsp:cNvPr id="0" name=""/>
        <dsp:cNvSpPr/>
      </dsp:nvSpPr>
      <dsp:spPr>
        <a:xfrm>
          <a:off x="0" y="3649811"/>
          <a:ext cx="3573074" cy="11579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Share data with public &amp; partners</a:t>
          </a:r>
        </a:p>
      </dsp:txBody>
      <dsp:txXfrm>
        <a:off x="56524" y="3706335"/>
        <a:ext cx="3460026" cy="104485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8FBBD-B7BF-4A39-BE82-9A779B2273D9}">
      <dsp:nvSpPr>
        <dsp:cNvPr id="0" name=""/>
        <dsp:cNvSpPr/>
      </dsp:nvSpPr>
      <dsp:spPr>
        <a:xfrm>
          <a:off x="904231" y="1251"/>
          <a:ext cx="2191591" cy="1510006"/>
        </a:xfrm>
        <a:prstGeom prst="round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t="-23000" b="-2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3A6130-FE79-4B1F-8C9C-9A86E7F8CA2B}">
      <dsp:nvSpPr>
        <dsp:cNvPr id="0" name=""/>
        <dsp:cNvSpPr/>
      </dsp:nvSpPr>
      <dsp:spPr>
        <a:xfrm>
          <a:off x="904231" y="1511257"/>
          <a:ext cx="2191591" cy="813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kern="1200" dirty="0"/>
            <a:t>Contaminated Commercial Food Item</a:t>
          </a:r>
        </a:p>
      </dsp:txBody>
      <dsp:txXfrm>
        <a:off x="904231" y="1511257"/>
        <a:ext cx="2191591" cy="813080"/>
      </dsp:txXfrm>
    </dsp:sp>
    <dsp:sp modelId="{5F6E7164-9ADC-4CE3-8547-913708276F5C}">
      <dsp:nvSpPr>
        <dsp:cNvPr id="0" name=""/>
        <dsp:cNvSpPr/>
      </dsp:nvSpPr>
      <dsp:spPr>
        <a:xfrm>
          <a:off x="3315073" y="1251"/>
          <a:ext cx="2191591" cy="1510006"/>
        </a:xfrm>
        <a:prstGeom prst="roundRect">
          <a:avLst/>
        </a:prstGeom>
        <a:blipFill dpi="0" rotWithShape="1">
          <a:blip xmlns:r="http://schemas.openxmlformats.org/officeDocument/2006/relationships" r:embed="rId3">
            <a:extLst>
              <a:ext uri="{96DAC541-7B7A-43D3-8B79-37D633B846F1}">
                <asvg:svgBlip xmlns:asvg="http://schemas.microsoft.com/office/drawing/2016/SVG/main" r:embed="rId4"/>
              </a:ext>
            </a:extLst>
          </a:blip>
          <a:srcRect/>
          <a:stretch>
            <a:fillRect l="15550" r="1555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755E15-1915-49D6-B175-CE1999C10889}">
      <dsp:nvSpPr>
        <dsp:cNvPr id="0" name=""/>
        <dsp:cNvSpPr/>
      </dsp:nvSpPr>
      <dsp:spPr>
        <a:xfrm>
          <a:off x="3315073" y="1511257"/>
          <a:ext cx="2191591" cy="813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kern="1200" dirty="0"/>
            <a:t>Food Handlers</a:t>
          </a:r>
        </a:p>
      </dsp:txBody>
      <dsp:txXfrm>
        <a:off x="3315073" y="1511257"/>
        <a:ext cx="2191591" cy="813080"/>
      </dsp:txXfrm>
    </dsp:sp>
    <dsp:sp modelId="{80BD8A51-856F-4E25-B806-1EB9D3CC3EE3}">
      <dsp:nvSpPr>
        <dsp:cNvPr id="0" name=""/>
        <dsp:cNvSpPr/>
      </dsp:nvSpPr>
      <dsp:spPr>
        <a:xfrm>
          <a:off x="5725915" y="1251"/>
          <a:ext cx="2191591" cy="1510006"/>
        </a:xfrm>
        <a:prstGeom prst="roundRect">
          <a:avLst/>
        </a:prstGeom>
        <a:blipFill dpi="0" rotWithShape="1">
          <a:blip xmlns:r="http://schemas.openxmlformats.org/officeDocument/2006/relationships" r:embed="rId5">
            <a:extLst>
              <a:ext uri="{96DAC541-7B7A-43D3-8B79-37D633B846F1}">
                <asvg:svgBlip xmlns:asvg="http://schemas.microsoft.com/office/drawing/2016/SVG/main" r:embed="rId6"/>
              </a:ext>
            </a:extLst>
          </a:blip>
          <a:srcRect/>
          <a:stretch>
            <a:fillRect l="15550" r="1555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B3135A-0BE6-496D-A4CD-67E8A4E3F4DD}">
      <dsp:nvSpPr>
        <dsp:cNvPr id="0" name=""/>
        <dsp:cNvSpPr/>
      </dsp:nvSpPr>
      <dsp:spPr>
        <a:xfrm>
          <a:off x="5725915" y="1511257"/>
          <a:ext cx="2191591" cy="813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kern="1200" dirty="0"/>
            <a:t>Direct Patient Care Staff</a:t>
          </a:r>
        </a:p>
      </dsp:txBody>
      <dsp:txXfrm>
        <a:off x="5725915" y="1511257"/>
        <a:ext cx="2191591" cy="813080"/>
      </dsp:txXfrm>
    </dsp:sp>
    <dsp:sp modelId="{31D504D8-B32A-4826-AB65-F01881B8F0B9}">
      <dsp:nvSpPr>
        <dsp:cNvPr id="0" name=""/>
        <dsp:cNvSpPr/>
      </dsp:nvSpPr>
      <dsp:spPr>
        <a:xfrm>
          <a:off x="2109652" y="2543497"/>
          <a:ext cx="2191591" cy="1510006"/>
        </a:xfrm>
        <a:prstGeom prst="roundRect">
          <a:avLst/>
        </a:prstGeom>
        <a:blipFill dpi="0" rotWithShape="1">
          <a:blip xmlns:r="http://schemas.openxmlformats.org/officeDocument/2006/relationships" r:embed="rId7">
            <a:extLst>
              <a:ext uri="{96DAC541-7B7A-43D3-8B79-37D633B846F1}">
                <asvg:svgBlip xmlns:asvg="http://schemas.microsoft.com/office/drawing/2016/SVG/main" r:embed="rId8"/>
              </a:ext>
            </a:extLst>
          </a:blip>
          <a:srcRect/>
          <a:stretch>
            <a:fillRect l="15550" r="1555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B7FC7F-418B-4ECD-BBBA-1BF81BB0B897}">
      <dsp:nvSpPr>
        <dsp:cNvPr id="0" name=""/>
        <dsp:cNvSpPr/>
      </dsp:nvSpPr>
      <dsp:spPr>
        <a:xfrm>
          <a:off x="2109652" y="4053503"/>
          <a:ext cx="2191591" cy="813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kern="1200" dirty="0"/>
            <a:t>Environmental Contamination</a:t>
          </a:r>
        </a:p>
      </dsp:txBody>
      <dsp:txXfrm>
        <a:off x="2109652" y="4053503"/>
        <a:ext cx="2191591" cy="813080"/>
      </dsp:txXfrm>
    </dsp:sp>
    <dsp:sp modelId="{A5B6809A-52B9-4150-B56B-E39E2BA93823}">
      <dsp:nvSpPr>
        <dsp:cNvPr id="0" name=""/>
        <dsp:cNvSpPr/>
      </dsp:nvSpPr>
      <dsp:spPr>
        <a:xfrm>
          <a:off x="4520494" y="2543497"/>
          <a:ext cx="2191591" cy="1510006"/>
        </a:xfrm>
        <a:prstGeom prst="roundRect">
          <a:avLst/>
        </a:prstGeom>
        <a:blipFill dpi="0" rotWithShape="1">
          <a:blip xmlns:r="http://schemas.openxmlformats.org/officeDocument/2006/relationships" r:embed="rId9">
            <a:extLst>
              <a:ext uri="{96DAC541-7B7A-43D3-8B79-37D633B846F1}">
                <asvg:svgBlip xmlns:asvg="http://schemas.microsoft.com/office/drawing/2016/SVG/main" r:embed="rId10"/>
              </a:ext>
            </a:extLst>
          </a:blip>
          <a:srcRect/>
          <a:stretch>
            <a:fillRect l="15550" r="1555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02FCCD-BACB-46BB-A36B-A3F56204B1AC}">
      <dsp:nvSpPr>
        <dsp:cNvPr id="0" name=""/>
        <dsp:cNvSpPr/>
      </dsp:nvSpPr>
      <dsp:spPr>
        <a:xfrm>
          <a:off x="4520494" y="4053503"/>
          <a:ext cx="2191591" cy="813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kern="1200" dirty="0"/>
            <a:t>Procedures &amp; Practices</a:t>
          </a:r>
        </a:p>
      </dsp:txBody>
      <dsp:txXfrm>
        <a:off x="4520494" y="4053503"/>
        <a:ext cx="2191591" cy="8130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023B2-DDA9-49C3-8164-B28E4BE7BED3}">
      <dsp:nvSpPr>
        <dsp:cNvPr id="0" name=""/>
        <dsp:cNvSpPr/>
      </dsp:nvSpPr>
      <dsp:spPr>
        <a:xfrm>
          <a:off x="3648443" y="2136116"/>
          <a:ext cx="1524851" cy="1524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Sub-clusters</a:t>
          </a:r>
        </a:p>
      </dsp:txBody>
      <dsp:txXfrm>
        <a:off x="3871752" y="2359425"/>
        <a:ext cx="1078233" cy="1078233"/>
      </dsp:txXfrm>
    </dsp:sp>
    <dsp:sp modelId="{F694B0C8-50B4-48E7-A7A5-FB639D9628A2}">
      <dsp:nvSpPr>
        <dsp:cNvPr id="0" name=""/>
        <dsp:cNvSpPr/>
      </dsp:nvSpPr>
      <dsp:spPr>
        <a:xfrm rot="16200000">
          <a:off x="4249496" y="1581549"/>
          <a:ext cx="322745" cy="51844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297908" y="1733651"/>
        <a:ext cx="225922" cy="311069"/>
      </dsp:txXfrm>
    </dsp:sp>
    <dsp:sp modelId="{4A213BB8-03FA-4EF3-9BA4-A05F70D70999}">
      <dsp:nvSpPr>
        <dsp:cNvPr id="0" name=""/>
        <dsp:cNvSpPr/>
      </dsp:nvSpPr>
      <dsp:spPr>
        <a:xfrm>
          <a:off x="3648443" y="2311"/>
          <a:ext cx="1524851" cy="1524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Demographics</a:t>
          </a:r>
        </a:p>
      </dsp:txBody>
      <dsp:txXfrm>
        <a:off x="3871752" y="225620"/>
        <a:ext cx="1078233" cy="1078233"/>
      </dsp:txXfrm>
    </dsp:sp>
    <dsp:sp modelId="{D322392C-4A93-46B3-8A66-38917D9A4619}">
      <dsp:nvSpPr>
        <dsp:cNvPr id="0" name=""/>
        <dsp:cNvSpPr/>
      </dsp:nvSpPr>
      <dsp:spPr>
        <a:xfrm rot="20520000">
          <a:off x="5255493" y="2312448"/>
          <a:ext cx="322745" cy="51844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257862" y="2431098"/>
        <a:ext cx="225922" cy="311069"/>
      </dsp:txXfrm>
    </dsp:sp>
    <dsp:sp modelId="{DB9273D1-6ED8-4712-83B7-CBF06069601A}">
      <dsp:nvSpPr>
        <dsp:cNvPr id="0" name=""/>
        <dsp:cNvSpPr/>
      </dsp:nvSpPr>
      <dsp:spPr>
        <a:xfrm>
          <a:off x="5677812" y="1476734"/>
          <a:ext cx="1524851" cy="1524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Healthcare or Long-term care facilities</a:t>
          </a:r>
        </a:p>
      </dsp:txBody>
      <dsp:txXfrm>
        <a:off x="5901121" y="1700043"/>
        <a:ext cx="1078233" cy="1078233"/>
      </dsp:txXfrm>
    </dsp:sp>
    <dsp:sp modelId="{9E429CA4-FE67-4830-B50F-0A910C9F188E}">
      <dsp:nvSpPr>
        <dsp:cNvPr id="0" name=""/>
        <dsp:cNvSpPr/>
      </dsp:nvSpPr>
      <dsp:spPr>
        <a:xfrm rot="3240000">
          <a:off x="4871236" y="3495069"/>
          <a:ext cx="322745" cy="51844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891192" y="3559593"/>
        <a:ext cx="225922" cy="311069"/>
      </dsp:txXfrm>
    </dsp:sp>
    <dsp:sp modelId="{E0177529-2574-46B8-80E2-269A920D731E}">
      <dsp:nvSpPr>
        <dsp:cNvPr id="0" name=""/>
        <dsp:cNvSpPr/>
      </dsp:nvSpPr>
      <dsp:spPr>
        <a:xfrm>
          <a:off x="4902662" y="3862400"/>
          <a:ext cx="1524851" cy="1524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Daycares</a:t>
          </a:r>
        </a:p>
      </dsp:txBody>
      <dsp:txXfrm>
        <a:off x="5125971" y="4085709"/>
        <a:ext cx="1078233" cy="1078233"/>
      </dsp:txXfrm>
    </dsp:sp>
    <dsp:sp modelId="{0AD994C2-965F-44E5-8888-54C9F5E2166A}">
      <dsp:nvSpPr>
        <dsp:cNvPr id="0" name=""/>
        <dsp:cNvSpPr/>
      </dsp:nvSpPr>
      <dsp:spPr>
        <a:xfrm rot="7560000">
          <a:off x="3627756" y="3495069"/>
          <a:ext cx="322745" cy="51844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3704623" y="3559593"/>
        <a:ext cx="225922" cy="311069"/>
      </dsp:txXfrm>
    </dsp:sp>
    <dsp:sp modelId="{86E8EF5A-E491-4169-91F0-165143D16C6F}">
      <dsp:nvSpPr>
        <dsp:cNvPr id="0" name=""/>
        <dsp:cNvSpPr/>
      </dsp:nvSpPr>
      <dsp:spPr>
        <a:xfrm>
          <a:off x="2394224" y="3862400"/>
          <a:ext cx="1524851" cy="1524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Restaurants</a:t>
          </a:r>
        </a:p>
      </dsp:txBody>
      <dsp:txXfrm>
        <a:off x="2617533" y="4085709"/>
        <a:ext cx="1078233" cy="1078233"/>
      </dsp:txXfrm>
    </dsp:sp>
    <dsp:sp modelId="{B946BE4E-98C9-45D6-B805-E919597DBB0C}">
      <dsp:nvSpPr>
        <dsp:cNvPr id="0" name=""/>
        <dsp:cNvSpPr/>
      </dsp:nvSpPr>
      <dsp:spPr>
        <a:xfrm rot="11880000">
          <a:off x="3243499" y="2312448"/>
          <a:ext cx="322745" cy="518449"/>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3337953" y="2431098"/>
        <a:ext cx="225922" cy="311069"/>
      </dsp:txXfrm>
    </dsp:sp>
    <dsp:sp modelId="{87F5B5C0-EFFD-43A4-8758-5819E7A4AC89}">
      <dsp:nvSpPr>
        <dsp:cNvPr id="0" name=""/>
        <dsp:cNvSpPr/>
      </dsp:nvSpPr>
      <dsp:spPr>
        <a:xfrm>
          <a:off x="1619074" y="1476734"/>
          <a:ext cx="1524851" cy="1524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Events or Gatherings</a:t>
          </a:r>
        </a:p>
      </dsp:txBody>
      <dsp:txXfrm>
        <a:off x="1842383" y="1700043"/>
        <a:ext cx="1078233" cy="107823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46F46-5799-4513-92EA-175D2FE7E533}">
      <dsp:nvSpPr>
        <dsp:cNvPr id="0" name=""/>
        <dsp:cNvSpPr/>
      </dsp:nvSpPr>
      <dsp:spPr>
        <a:xfrm>
          <a:off x="2539" y="338093"/>
          <a:ext cx="4430551" cy="3274160"/>
        </a:xfrm>
        <a:prstGeom prst="rect">
          <a:avLst/>
        </a:prstGeom>
        <a:blipFill dpi="0" rotWithShape="1">
          <a:blip xmlns:r="http://schemas.openxmlformats.org/officeDocument/2006/relationships" r:embed="rId1">
            <a:extLst>
              <a:ext uri="{96DAC541-7B7A-43D3-8B79-37D633B846F1}">
                <asvg:svgBlip xmlns:asvg="http://schemas.microsoft.com/office/drawing/2016/SVG/main" r:embed="rId2"/>
              </a:ext>
            </a:extLst>
          </a:blip>
          <a:srcRect/>
          <a:stretch>
            <a:fillRect l="13050" r="13050"/>
          </a:stretch>
        </a:blipFill>
        <a:ln>
          <a:noFill/>
        </a:ln>
        <a:effectLst/>
      </dsp:spPr>
      <dsp:style>
        <a:lnRef idx="0">
          <a:scrgbClr r="0" g="0" b="0"/>
        </a:lnRef>
        <a:fillRef idx="1">
          <a:scrgbClr r="0" g="0" b="0"/>
        </a:fillRef>
        <a:effectRef idx="0">
          <a:scrgbClr r="0" g="0" b="0"/>
        </a:effectRef>
        <a:fontRef idx="minor"/>
      </dsp:style>
    </dsp:sp>
    <dsp:sp modelId="{6C29ADB3-F37F-4F10-84B7-EF2755FF1F34}">
      <dsp:nvSpPr>
        <dsp:cNvPr id="0" name=""/>
        <dsp:cNvSpPr/>
      </dsp:nvSpPr>
      <dsp:spPr>
        <a:xfrm>
          <a:off x="898076" y="3018587"/>
          <a:ext cx="3817815" cy="91748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155" tIns="97155" rIns="97155" bIns="97155" numCol="1" spcCol="1270" anchor="ctr" anchorCtr="0">
          <a:noAutofit/>
        </a:bodyPr>
        <a:lstStyle/>
        <a:p>
          <a:pPr marL="0" lvl="0" indent="0" algn="ctr" defTabSz="2266950">
            <a:lnSpc>
              <a:spcPct val="90000"/>
            </a:lnSpc>
            <a:spcBef>
              <a:spcPct val="0"/>
            </a:spcBef>
            <a:spcAft>
              <a:spcPct val="5000"/>
            </a:spcAft>
            <a:buNone/>
          </a:pPr>
          <a:r>
            <a:rPr lang="en-US" sz="5100" kern="1200" dirty="0">
              <a:solidFill>
                <a:schemeClr val="tx2"/>
              </a:solidFill>
            </a:rPr>
            <a:t>Menus</a:t>
          </a:r>
        </a:p>
      </dsp:txBody>
      <dsp:txXfrm>
        <a:off x="898076" y="3018587"/>
        <a:ext cx="3817815" cy="917484"/>
      </dsp:txXfrm>
    </dsp:sp>
    <dsp:sp modelId="{EC434BB4-27EC-4A6F-8C31-1FA17471485F}">
      <dsp:nvSpPr>
        <dsp:cNvPr id="0" name=""/>
        <dsp:cNvSpPr/>
      </dsp:nvSpPr>
      <dsp:spPr>
        <a:xfrm>
          <a:off x="5582835" y="338093"/>
          <a:ext cx="4430551" cy="3274160"/>
        </a:xfrm>
        <a:prstGeom prst="rect">
          <a:avLst/>
        </a:prstGeom>
        <a:blipFill dpi="0" rotWithShape="1">
          <a:blip xmlns:r="http://schemas.openxmlformats.org/officeDocument/2006/relationships" r:embed="rId3">
            <a:extLst>
              <a:ext uri="{96DAC541-7B7A-43D3-8B79-37D633B846F1}">
                <asvg:svgBlip xmlns:asvg="http://schemas.microsoft.com/office/drawing/2016/SVG/main" r:embed="rId4"/>
              </a:ext>
            </a:extLst>
          </a:blip>
          <a:srcRect/>
          <a:stretch>
            <a:fillRect l="13050" r="13050"/>
          </a:stretch>
        </a:blipFill>
        <a:ln>
          <a:noFill/>
        </a:ln>
        <a:effectLst/>
      </dsp:spPr>
      <dsp:style>
        <a:lnRef idx="0">
          <a:scrgbClr r="0" g="0" b="0"/>
        </a:lnRef>
        <a:fillRef idx="1">
          <a:scrgbClr r="0" g="0" b="0"/>
        </a:fillRef>
        <a:effectRef idx="0">
          <a:scrgbClr r="0" g="0" b="0"/>
        </a:effectRef>
        <a:fontRef idx="minor"/>
      </dsp:style>
    </dsp:sp>
    <dsp:sp modelId="{671D477A-701F-49E1-841D-CE95277205F0}">
      <dsp:nvSpPr>
        <dsp:cNvPr id="0" name=""/>
        <dsp:cNvSpPr/>
      </dsp:nvSpPr>
      <dsp:spPr>
        <a:xfrm>
          <a:off x="6478372" y="3018587"/>
          <a:ext cx="3817815" cy="91748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155" tIns="97155" rIns="97155" bIns="97155" numCol="1" spcCol="1270" anchor="ctr" anchorCtr="0">
          <a:noAutofit/>
        </a:bodyPr>
        <a:lstStyle/>
        <a:p>
          <a:pPr marL="0" lvl="0" indent="0" algn="ctr" defTabSz="2266950">
            <a:lnSpc>
              <a:spcPct val="90000"/>
            </a:lnSpc>
            <a:spcBef>
              <a:spcPct val="0"/>
            </a:spcBef>
            <a:spcAft>
              <a:spcPct val="5000"/>
            </a:spcAft>
            <a:buNone/>
          </a:pPr>
          <a:r>
            <a:rPr lang="en-US" sz="5100" kern="1200" dirty="0">
              <a:solidFill>
                <a:schemeClr val="tx2"/>
              </a:solidFill>
            </a:rPr>
            <a:t>Invoices</a:t>
          </a:r>
        </a:p>
      </dsp:txBody>
      <dsp:txXfrm>
        <a:off x="6478372" y="3018587"/>
        <a:ext cx="3817815" cy="9174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2F0227-9A89-4915-A861-9DA57E51EFF1}">
      <dsp:nvSpPr>
        <dsp:cNvPr id="0" name=""/>
        <dsp:cNvSpPr/>
      </dsp:nvSpPr>
      <dsp:spPr>
        <a:xfrm>
          <a:off x="0" y="694926"/>
          <a:ext cx="2233528" cy="134011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Salmonella</a:t>
          </a:r>
          <a:endParaRPr lang="en-US" sz="2300" b="1" i="1" kern="1200" dirty="0">
            <a:solidFill>
              <a:schemeClr val="tx2"/>
            </a:solidFill>
          </a:endParaRPr>
        </a:p>
      </dsp:txBody>
      <dsp:txXfrm>
        <a:off x="0" y="694926"/>
        <a:ext cx="2233528" cy="1340117"/>
      </dsp:txXfrm>
    </dsp:sp>
    <dsp:sp modelId="{104D311F-FC1A-4A84-81FE-7596091A5E35}">
      <dsp:nvSpPr>
        <dsp:cNvPr id="0" name=""/>
        <dsp:cNvSpPr/>
      </dsp:nvSpPr>
      <dsp:spPr>
        <a:xfrm>
          <a:off x="2456881" y="694926"/>
          <a:ext cx="2233528" cy="134011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Listeria</a:t>
          </a:r>
          <a:endParaRPr lang="en-US" sz="2300" b="1" i="1" kern="1200" dirty="0">
            <a:solidFill>
              <a:schemeClr val="tx2"/>
            </a:solidFill>
          </a:endParaRPr>
        </a:p>
      </dsp:txBody>
      <dsp:txXfrm>
        <a:off x="2456881" y="694926"/>
        <a:ext cx="2233528" cy="1340117"/>
      </dsp:txXfrm>
    </dsp:sp>
    <dsp:sp modelId="{04CB3267-22C2-4A15-AF4B-8B15B15C2E37}">
      <dsp:nvSpPr>
        <dsp:cNvPr id="0" name=""/>
        <dsp:cNvSpPr/>
      </dsp:nvSpPr>
      <dsp:spPr>
        <a:xfrm>
          <a:off x="4913763" y="694926"/>
          <a:ext cx="2233528" cy="134011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solidFill>
                <a:schemeClr val="tx2"/>
              </a:solidFill>
            </a:rPr>
            <a:t>STEC</a:t>
          </a:r>
          <a:endParaRPr lang="en-US" sz="2300" b="1" kern="1200" dirty="0">
            <a:solidFill>
              <a:schemeClr val="tx2"/>
            </a:solidFill>
          </a:endParaRPr>
        </a:p>
      </dsp:txBody>
      <dsp:txXfrm>
        <a:off x="4913763" y="694926"/>
        <a:ext cx="2233528" cy="1340117"/>
      </dsp:txXfrm>
    </dsp:sp>
    <dsp:sp modelId="{3A2139C8-40FC-49E0-BB00-289E2A83F743}">
      <dsp:nvSpPr>
        <dsp:cNvPr id="0" name=""/>
        <dsp:cNvSpPr/>
      </dsp:nvSpPr>
      <dsp:spPr>
        <a:xfrm>
          <a:off x="0" y="2258396"/>
          <a:ext cx="2233528" cy="134011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Shigella</a:t>
          </a:r>
          <a:endParaRPr lang="en-US" sz="2300" b="1" i="1" kern="1200" dirty="0">
            <a:solidFill>
              <a:schemeClr val="tx2"/>
            </a:solidFill>
          </a:endParaRPr>
        </a:p>
      </dsp:txBody>
      <dsp:txXfrm>
        <a:off x="0" y="2258396"/>
        <a:ext cx="2233528" cy="1340117"/>
      </dsp:txXfrm>
    </dsp:sp>
    <dsp:sp modelId="{429DC10D-98BC-44E1-A0CB-12E499FBD5A2}">
      <dsp:nvSpPr>
        <dsp:cNvPr id="0" name=""/>
        <dsp:cNvSpPr/>
      </dsp:nvSpPr>
      <dsp:spPr>
        <a:xfrm>
          <a:off x="2456881" y="2258396"/>
          <a:ext cx="2233528" cy="134011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Cryptosporidium</a:t>
          </a:r>
          <a:endParaRPr lang="en-US" sz="2300" b="1" i="1" kern="1200" dirty="0">
            <a:solidFill>
              <a:schemeClr val="tx2"/>
            </a:solidFill>
          </a:endParaRPr>
        </a:p>
      </dsp:txBody>
      <dsp:txXfrm>
        <a:off x="2456881" y="2258396"/>
        <a:ext cx="2233528" cy="1340117"/>
      </dsp:txXfrm>
    </dsp:sp>
    <dsp:sp modelId="{26FDEFBC-C490-47AE-95EF-C76089BB8309}">
      <dsp:nvSpPr>
        <dsp:cNvPr id="0" name=""/>
        <dsp:cNvSpPr/>
      </dsp:nvSpPr>
      <dsp:spPr>
        <a:xfrm>
          <a:off x="4913763" y="2258396"/>
          <a:ext cx="2233528" cy="134011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Giardia</a:t>
          </a:r>
          <a:endParaRPr lang="en-US" sz="2300" b="1" i="1" kern="1200" dirty="0">
            <a:solidFill>
              <a:schemeClr val="tx2"/>
            </a:solidFill>
          </a:endParaRPr>
        </a:p>
      </dsp:txBody>
      <dsp:txXfrm>
        <a:off x="4913763" y="2258396"/>
        <a:ext cx="2233528" cy="1340117"/>
      </dsp:txXfrm>
    </dsp:sp>
    <dsp:sp modelId="{373440A3-01A1-4570-B141-5CEC2135A3B3}">
      <dsp:nvSpPr>
        <dsp:cNvPr id="0" name=""/>
        <dsp:cNvSpPr/>
      </dsp:nvSpPr>
      <dsp:spPr>
        <a:xfrm>
          <a:off x="0" y="3821866"/>
          <a:ext cx="2233528" cy="134011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Campylobacter</a:t>
          </a:r>
          <a:endParaRPr lang="en-US" sz="2300" b="1" i="1" kern="1200" dirty="0">
            <a:solidFill>
              <a:schemeClr val="tx2"/>
            </a:solidFill>
          </a:endParaRPr>
        </a:p>
      </dsp:txBody>
      <dsp:txXfrm>
        <a:off x="0" y="3821866"/>
        <a:ext cx="2233528" cy="1340117"/>
      </dsp:txXfrm>
    </dsp:sp>
    <dsp:sp modelId="{92B4D426-C952-46AE-B586-15EFE312065C}">
      <dsp:nvSpPr>
        <dsp:cNvPr id="0" name=""/>
        <dsp:cNvSpPr/>
      </dsp:nvSpPr>
      <dsp:spPr>
        <a:xfrm>
          <a:off x="2456881" y="3821866"/>
          <a:ext cx="2233528" cy="134011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Cyclospora</a:t>
          </a:r>
          <a:endParaRPr lang="en-US" sz="2300" b="1" i="1" kern="1200" dirty="0">
            <a:solidFill>
              <a:schemeClr val="tx2"/>
            </a:solidFill>
          </a:endParaRPr>
        </a:p>
      </dsp:txBody>
      <dsp:txXfrm>
        <a:off x="2456881" y="3821866"/>
        <a:ext cx="2233528" cy="1340117"/>
      </dsp:txXfrm>
    </dsp:sp>
    <dsp:sp modelId="{23574877-D77F-4D90-A657-601776733CF0}">
      <dsp:nvSpPr>
        <dsp:cNvPr id="0" name=""/>
        <dsp:cNvSpPr/>
      </dsp:nvSpPr>
      <dsp:spPr>
        <a:xfrm>
          <a:off x="4913763" y="3821866"/>
          <a:ext cx="2233528" cy="134011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a:solidFill>
                <a:schemeClr val="tx2"/>
              </a:solidFill>
            </a:rPr>
            <a:t>Vibrio</a:t>
          </a:r>
          <a:endParaRPr lang="en-US" sz="2300" b="1" i="1" kern="1200" dirty="0">
            <a:solidFill>
              <a:schemeClr val="tx2"/>
            </a:solidFill>
          </a:endParaRPr>
        </a:p>
      </dsp:txBody>
      <dsp:txXfrm>
        <a:off x="4913763" y="3821866"/>
        <a:ext cx="2233528" cy="13401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5E699D-036B-41C9-8043-61B2D7F38C68}">
      <dsp:nvSpPr>
        <dsp:cNvPr id="0" name=""/>
        <dsp:cNvSpPr/>
      </dsp:nvSpPr>
      <dsp:spPr>
        <a:xfrm>
          <a:off x="3438" y="1053"/>
          <a:ext cx="8560215" cy="214778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Fecal-oral route</a:t>
          </a:r>
        </a:p>
      </dsp:txBody>
      <dsp:txXfrm>
        <a:off x="66344" y="63959"/>
        <a:ext cx="8434403" cy="2021972"/>
      </dsp:txXfrm>
    </dsp:sp>
    <dsp:sp modelId="{DD4DE4C7-3407-4EA2-89A1-D44E4B460C8C}">
      <dsp:nvSpPr>
        <dsp:cNvPr id="0" name=""/>
        <dsp:cNvSpPr/>
      </dsp:nvSpPr>
      <dsp:spPr>
        <a:xfrm>
          <a:off x="3438" y="2376535"/>
          <a:ext cx="1604238" cy="214778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Foodborne</a:t>
          </a:r>
        </a:p>
      </dsp:txBody>
      <dsp:txXfrm>
        <a:off x="50425" y="2423522"/>
        <a:ext cx="1510264" cy="2053810"/>
      </dsp:txXfrm>
    </dsp:sp>
    <dsp:sp modelId="{13670849-181D-4A04-BA34-54F3046CCBCD}">
      <dsp:nvSpPr>
        <dsp:cNvPr id="0" name=""/>
        <dsp:cNvSpPr/>
      </dsp:nvSpPr>
      <dsp:spPr>
        <a:xfrm>
          <a:off x="1742432" y="2376535"/>
          <a:ext cx="1604238" cy="214778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Waterborne</a:t>
          </a:r>
        </a:p>
      </dsp:txBody>
      <dsp:txXfrm>
        <a:off x="1789419" y="2423522"/>
        <a:ext cx="1510264" cy="2053810"/>
      </dsp:txXfrm>
    </dsp:sp>
    <dsp:sp modelId="{D7973783-3E81-4206-98E7-2A9B3BBDF1EF}">
      <dsp:nvSpPr>
        <dsp:cNvPr id="0" name=""/>
        <dsp:cNvSpPr/>
      </dsp:nvSpPr>
      <dsp:spPr>
        <a:xfrm>
          <a:off x="3481427" y="2376535"/>
          <a:ext cx="1604238" cy="214778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Zoonotic</a:t>
          </a:r>
        </a:p>
      </dsp:txBody>
      <dsp:txXfrm>
        <a:off x="3528414" y="2423522"/>
        <a:ext cx="1510264" cy="2053810"/>
      </dsp:txXfrm>
    </dsp:sp>
    <dsp:sp modelId="{A662ABD9-E9FD-470C-BAB4-93C99AA3F6A2}">
      <dsp:nvSpPr>
        <dsp:cNvPr id="0" name=""/>
        <dsp:cNvSpPr/>
      </dsp:nvSpPr>
      <dsp:spPr>
        <a:xfrm>
          <a:off x="5220421" y="2376535"/>
          <a:ext cx="1604238" cy="214778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Person to Person</a:t>
          </a:r>
        </a:p>
      </dsp:txBody>
      <dsp:txXfrm>
        <a:off x="5267408" y="2423522"/>
        <a:ext cx="1510264" cy="2053810"/>
      </dsp:txXfrm>
    </dsp:sp>
    <dsp:sp modelId="{5A05B211-9E90-4645-B255-E67A3FE65BE3}">
      <dsp:nvSpPr>
        <dsp:cNvPr id="0" name=""/>
        <dsp:cNvSpPr/>
      </dsp:nvSpPr>
      <dsp:spPr>
        <a:xfrm>
          <a:off x="6959416" y="2376535"/>
          <a:ext cx="1604238" cy="214778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Environmental</a:t>
          </a:r>
        </a:p>
      </dsp:txBody>
      <dsp:txXfrm>
        <a:off x="7006403" y="2423522"/>
        <a:ext cx="1510264" cy="20538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E0546-5682-411F-A022-140AD9C68B6D}">
      <dsp:nvSpPr>
        <dsp:cNvPr id="0" name=""/>
        <dsp:cNvSpPr/>
      </dsp:nvSpPr>
      <dsp:spPr>
        <a:xfrm>
          <a:off x="1723975" y="-4803"/>
          <a:ext cx="5373787" cy="5373787"/>
        </a:xfrm>
        <a:prstGeom prst="circularArrow">
          <a:avLst>
            <a:gd name="adj1" fmla="val 5274"/>
            <a:gd name="adj2" fmla="val 312630"/>
            <a:gd name="adj3" fmla="val 14219968"/>
            <a:gd name="adj4" fmla="val 17131797"/>
            <a:gd name="adj5" fmla="val 5477"/>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9CB62E-BB65-4A81-A82F-C0C5DA1E6CA5}">
      <dsp:nvSpPr>
        <dsp:cNvPr id="0" name=""/>
        <dsp:cNvSpPr/>
      </dsp:nvSpPr>
      <dsp:spPr>
        <a:xfrm>
          <a:off x="3384609" y="1616"/>
          <a:ext cx="2052518" cy="10262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2"/>
              </a:solidFill>
            </a:rPr>
            <a:t>Pathogen</a:t>
          </a:r>
        </a:p>
      </dsp:txBody>
      <dsp:txXfrm>
        <a:off x="3434707" y="51714"/>
        <a:ext cx="1952322" cy="926063"/>
      </dsp:txXfrm>
    </dsp:sp>
    <dsp:sp modelId="{0A51D469-917A-41A9-A837-D3C91174FE52}">
      <dsp:nvSpPr>
        <dsp:cNvPr id="0" name=""/>
        <dsp:cNvSpPr/>
      </dsp:nvSpPr>
      <dsp:spPr>
        <a:xfrm>
          <a:off x="5272575" y="1091634"/>
          <a:ext cx="2052518" cy="10262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2"/>
              </a:solidFill>
            </a:rPr>
            <a:t>Reservoir</a:t>
          </a:r>
        </a:p>
      </dsp:txBody>
      <dsp:txXfrm>
        <a:off x="5322673" y="1141732"/>
        <a:ext cx="1952322" cy="926063"/>
      </dsp:txXfrm>
    </dsp:sp>
    <dsp:sp modelId="{3E6E89D2-9468-4EED-8DFB-63CDEE9A8D5B}">
      <dsp:nvSpPr>
        <dsp:cNvPr id="0" name=""/>
        <dsp:cNvSpPr/>
      </dsp:nvSpPr>
      <dsp:spPr>
        <a:xfrm>
          <a:off x="5272575" y="3271669"/>
          <a:ext cx="2052518" cy="10262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2"/>
              </a:solidFill>
            </a:rPr>
            <a:t>Portal of Exit</a:t>
          </a:r>
        </a:p>
      </dsp:txBody>
      <dsp:txXfrm>
        <a:off x="5322673" y="3321767"/>
        <a:ext cx="1952322" cy="926063"/>
      </dsp:txXfrm>
    </dsp:sp>
    <dsp:sp modelId="{ADAF3150-29BB-4A33-9913-31C5FD2E8F2C}">
      <dsp:nvSpPr>
        <dsp:cNvPr id="0" name=""/>
        <dsp:cNvSpPr/>
      </dsp:nvSpPr>
      <dsp:spPr>
        <a:xfrm>
          <a:off x="3384609" y="4361687"/>
          <a:ext cx="2052518" cy="10262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2"/>
              </a:solidFill>
            </a:rPr>
            <a:t>Mode of Transport</a:t>
          </a:r>
        </a:p>
      </dsp:txBody>
      <dsp:txXfrm>
        <a:off x="3434707" y="4411785"/>
        <a:ext cx="1952322" cy="926063"/>
      </dsp:txXfrm>
    </dsp:sp>
    <dsp:sp modelId="{D765FFAD-3389-4C88-A710-67CE392A946F}">
      <dsp:nvSpPr>
        <dsp:cNvPr id="0" name=""/>
        <dsp:cNvSpPr/>
      </dsp:nvSpPr>
      <dsp:spPr>
        <a:xfrm>
          <a:off x="1496643" y="3271669"/>
          <a:ext cx="2052518" cy="10262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2"/>
              </a:solidFill>
            </a:rPr>
            <a:t>Portal of Entry</a:t>
          </a:r>
        </a:p>
      </dsp:txBody>
      <dsp:txXfrm>
        <a:off x="1546741" y="3321767"/>
        <a:ext cx="1952322" cy="926063"/>
      </dsp:txXfrm>
    </dsp:sp>
    <dsp:sp modelId="{77A99205-6D10-4CFF-931A-F2E17EE03B06}">
      <dsp:nvSpPr>
        <dsp:cNvPr id="0" name=""/>
        <dsp:cNvSpPr/>
      </dsp:nvSpPr>
      <dsp:spPr>
        <a:xfrm>
          <a:off x="1496643" y="1091634"/>
          <a:ext cx="2052518" cy="10262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2"/>
              </a:solidFill>
            </a:rPr>
            <a:t>Susceptible Host</a:t>
          </a:r>
        </a:p>
      </dsp:txBody>
      <dsp:txXfrm>
        <a:off x="1546741" y="1141732"/>
        <a:ext cx="1952322" cy="9260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C50934-CFBE-4A1A-8771-EDF9E584351D}">
      <dsp:nvSpPr>
        <dsp:cNvPr id="0" name=""/>
        <dsp:cNvSpPr/>
      </dsp:nvSpPr>
      <dsp:spPr>
        <a:xfrm>
          <a:off x="2127017" y="0"/>
          <a:ext cx="6733789" cy="5305706"/>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864324-22CE-4419-8D3E-83AD2B317EE9}">
      <dsp:nvSpPr>
        <dsp:cNvPr id="0" name=""/>
        <dsp:cNvSpPr/>
      </dsp:nvSpPr>
      <dsp:spPr>
        <a:xfrm>
          <a:off x="5493912" y="531088"/>
          <a:ext cx="3448708" cy="94300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Reported to DOH</a:t>
          </a:r>
        </a:p>
      </dsp:txBody>
      <dsp:txXfrm>
        <a:off x="5539946" y="577122"/>
        <a:ext cx="3356640" cy="850938"/>
      </dsp:txXfrm>
    </dsp:sp>
    <dsp:sp modelId="{BBDFE391-A4D4-4E3B-A7C8-A3CC3779F54F}">
      <dsp:nvSpPr>
        <dsp:cNvPr id="0" name=""/>
        <dsp:cNvSpPr/>
      </dsp:nvSpPr>
      <dsp:spPr>
        <a:xfrm>
          <a:off x="5493912" y="1591970"/>
          <a:ext cx="3448708" cy="94300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Get tested</a:t>
          </a:r>
        </a:p>
      </dsp:txBody>
      <dsp:txXfrm>
        <a:off x="5539946" y="1638004"/>
        <a:ext cx="3356640" cy="850938"/>
      </dsp:txXfrm>
    </dsp:sp>
    <dsp:sp modelId="{AD271100-9515-494E-AC47-912D76F5EFF4}">
      <dsp:nvSpPr>
        <dsp:cNvPr id="0" name=""/>
        <dsp:cNvSpPr/>
      </dsp:nvSpPr>
      <dsp:spPr>
        <a:xfrm>
          <a:off x="5493912" y="2652852"/>
          <a:ext cx="3448708" cy="94300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Seek Healthcare</a:t>
          </a:r>
        </a:p>
      </dsp:txBody>
      <dsp:txXfrm>
        <a:off x="5539946" y="2698886"/>
        <a:ext cx="3356640" cy="850938"/>
      </dsp:txXfrm>
    </dsp:sp>
    <dsp:sp modelId="{211CECDE-4A3B-43D7-A158-971E694D5E71}">
      <dsp:nvSpPr>
        <dsp:cNvPr id="0" name=""/>
        <dsp:cNvSpPr/>
      </dsp:nvSpPr>
      <dsp:spPr>
        <a:xfrm>
          <a:off x="5493912" y="3713735"/>
          <a:ext cx="3448708" cy="94300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Ill persons in population</a:t>
          </a:r>
        </a:p>
      </dsp:txBody>
      <dsp:txXfrm>
        <a:off x="5539946" y="3759769"/>
        <a:ext cx="3356640" cy="8509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3AE77C-E146-4C96-BF2D-E997326336A6}">
      <dsp:nvSpPr>
        <dsp:cNvPr id="0" name=""/>
        <dsp:cNvSpPr/>
      </dsp:nvSpPr>
      <dsp:spPr>
        <a:xfrm>
          <a:off x="3276098" y="141"/>
          <a:ext cx="4798297" cy="21701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solidFill>
                <a:schemeClr val="tx2"/>
              </a:solidFill>
            </a:rPr>
            <a:t>When should testing be sought?</a:t>
          </a:r>
        </a:p>
        <a:p>
          <a:pPr marL="228600" lvl="1" indent="-228600" algn="l" defTabSz="977900">
            <a:lnSpc>
              <a:spcPct val="90000"/>
            </a:lnSpc>
            <a:spcBef>
              <a:spcPct val="0"/>
            </a:spcBef>
            <a:spcAft>
              <a:spcPct val="15000"/>
            </a:spcAft>
            <a:buChar char="•"/>
          </a:pPr>
          <a:r>
            <a:rPr lang="en-US" sz="2200" kern="1200" dirty="0">
              <a:solidFill>
                <a:schemeClr val="tx2"/>
              </a:solidFill>
            </a:rPr>
            <a:t>Illness over 72+ hours</a:t>
          </a:r>
        </a:p>
        <a:p>
          <a:pPr marL="228600" lvl="1" indent="-228600" algn="l" defTabSz="977900">
            <a:lnSpc>
              <a:spcPct val="90000"/>
            </a:lnSpc>
            <a:spcBef>
              <a:spcPct val="0"/>
            </a:spcBef>
            <a:spcAft>
              <a:spcPct val="15000"/>
            </a:spcAft>
            <a:buChar char="•"/>
          </a:pPr>
          <a:r>
            <a:rPr lang="en-US" sz="2200" kern="1200" dirty="0">
              <a:solidFill>
                <a:schemeClr val="tx2"/>
              </a:solidFill>
            </a:rPr>
            <a:t>Severe disease or hospitalization</a:t>
          </a:r>
        </a:p>
        <a:p>
          <a:pPr marL="228600" lvl="1" indent="-228600" algn="l" defTabSz="977900">
            <a:lnSpc>
              <a:spcPct val="90000"/>
            </a:lnSpc>
            <a:spcBef>
              <a:spcPct val="0"/>
            </a:spcBef>
            <a:spcAft>
              <a:spcPct val="15000"/>
            </a:spcAft>
            <a:buChar char="•"/>
          </a:pPr>
          <a:r>
            <a:rPr lang="en-US" sz="2200" kern="1200" dirty="0">
              <a:solidFill>
                <a:schemeClr val="tx2"/>
              </a:solidFill>
            </a:rPr>
            <a:t>Multiple people ill</a:t>
          </a:r>
        </a:p>
      </dsp:txBody>
      <dsp:txXfrm>
        <a:off x="3276098" y="141"/>
        <a:ext cx="4798297" cy="2170193"/>
      </dsp:txXfrm>
    </dsp:sp>
    <dsp:sp modelId="{59EF1E63-22B1-4236-95A6-FCA2CF334F5C}">
      <dsp:nvSpPr>
        <dsp:cNvPr id="0" name=""/>
        <dsp:cNvSpPr/>
      </dsp:nvSpPr>
      <dsp:spPr>
        <a:xfrm>
          <a:off x="912757" y="141"/>
          <a:ext cx="2148491" cy="217019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69C636-1583-424F-9040-7FADEF9F555C}">
      <dsp:nvSpPr>
        <dsp:cNvPr id="0" name=""/>
        <dsp:cNvSpPr/>
      </dsp:nvSpPr>
      <dsp:spPr>
        <a:xfrm>
          <a:off x="912757" y="2528416"/>
          <a:ext cx="4798297" cy="21701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solidFill>
                <a:schemeClr val="tx2"/>
              </a:solidFill>
            </a:rPr>
            <a:t>Pathogen Identification is Important</a:t>
          </a:r>
        </a:p>
        <a:p>
          <a:pPr marL="228600" lvl="1" indent="-228600" algn="l" defTabSz="977900">
            <a:lnSpc>
              <a:spcPct val="90000"/>
            </a:lnSpc>
            <a:spcBef>
              <a:spcPct val="0"/>
            </a:spcBef>
            <a:spcAft>
              <a:spcPct val="15000"/>
            </a:spcAft>
            <a:buChar char="•"/>
          </a:pPr>
          <a:r>
            <a:rPr lang="en-US" sz="2200" kern="1200" dirty="0">
              <a:solidFill>
                <a:schemeClr val="tx2"/>
              </a:solidFill>
            </a:rPr>
            <a:t>Understand risk of spread</a:t>
          </a:r>
        </a:p>
        <a:p>
          <a:pPr marL="228600" lvl="1" indent="-228600" algn="l" defTabSz="977900">
            <a:lnSpc>
              <a:spcPct val="90000"/>
            </a:lnSpc>
            <a:spcBef>
              <a:spcPct val="0"/>
            </a:spcBef>
            <a:spcAft>
              <a:spcPct val="15000"/>
            </a:spcAft>
            <a:buChar char="•"/>
          </a:pPr>
          <a:r>
            <a:rPr lang="en-US" sz="2200" kern="1200" dirty="0">
              <a:solidFill>
                <a:schemeClr val="tx2"/>
              </a:solidFill>
            </a:rPr>
            <a:t>Interventions</a:t>
          </a:r>
        </a:p>
        <a:p>
          <a:pPr marL="228600" lvl="1" indent="-228600" algn="l" defTabSz="977900">
            <a:lnSpc>
              <a:spcPct val="90000"/>
            </a:lnSpc>
            <a:spcBef>
              <a:spcPct val="0"/>
            </a:spcBef>
            <a:spcAft>
              <a:spcPct val="15000"/>
            </a:spcAft>
            <a:buChar char="•"/>
          </a:pPr>
          <a:r>
            <a:rPr lang="en-US" sz="2200" kern="1200" dirty="0">
              <a:solidFill>
                <a:schemeClr val="tx2"/>
              </a:solidFill>
            </a:rPr>
            <a:t>Treatment recommendations</a:t>
          </a:r>
        </a:p>
      </dsp:txBody>
      <dsp:txXfrm>
        <a:off x="912757" y="2528416"/>
        <a:ext cx="4798297" cy="2170193"/>
      </dsp:txXfrm>
    </dsp:sp>
    <dsp:sp modelId="{905EAC7B-0994-4391-8F08-8B233DE58470}">
      <dsp:nvSpPr>
        <dsp:cNvPr id="0" name=""/>
        <dsp:cNvSpPr/>
      </dsp:nvSpPr>
      <dsp:spPr>
        <a:xfrm>
          <a:off x="5925904" y="2528416"/>
          <a:ext cx="2148491" cy="217019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B8EF3-4831-4F05-9139-CC7187F13D5D}">
      <dsp:nvSpPr>
        <dsp:cNvPr id="0" name=""/>
        <dsp:cNvSpPr/>
      </dsp:nvSpPr>
      <dsp:spPr>
        <a:xfrm>
          <a:off x="0" y="739129"/>
          <a:ext cx="1729630" cy="691852"/>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Illness Onset</a:t>
          </a:r>
        </a:p>
      </dsp:txBody>
      <dsp:txXfrm>
        <a:off x="345926" y="739129"/>
        <a:ext cx="1037778" cy="691852"/>
      </dsp:txXfrm>
    </dsp:sp>
    <dsp:sp modelId="{6C4C0FB6-A61E-4935-87EF-4FD14A6D632B}">
      <dsp:nvSpPr>
        <dsp:cNvPr id="0" name=""/>
        <dsp:cNvSpPr/>
      </dsp:nvSpPr>
      <dsp:spPr>
        <a:xfrm>
          <a:off x="1556667" y="739129"/>
          <a:ext cx="1729630" cy="691852"/>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Seeks Medical Care</a:t>
          </a:r>
        </a:p>
      </dsp:txBody>
      <dsp:txXfrm>
        <a:off x="1902593" y="739129"/>
        <a:ext cx="1037778" cy="691852"/>
      </dsp:txXfrm>
    </dsp:sp>
    <dsp:sp modelId="{A67340B4-478A-4C6A-ADEC-FA0E20669353}">
      <dsp:nvSpPr>
        <dsp:cNvPr id="0" name=""/>
        <dsp:cNvSpPr/>
      </dsp:nvSpPr>
      <dsp:spPr>
        <a:xfrm>
          <a:off x="3113335" y="739129"/>
          <a:ext cx="1729630" cy="691852"/>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Testing</a:t>
          </a:r>
        </a:p>
      </dsp:txBody>
      <dsp:txXfrm>
        <a:off x="3459261" y="739129"/>
        <a:ext cx="1037778" cy="691852"/>
      </dsp:txXfrm>
    </dsp:sp>
    <dsp:sp modelId="{C308FF5F-40E2-4E08-AC7D-41E2F53980F3}">
      <dsp:nvSpPr>
        <dsp:cNvPr id="0" name=""/>
        <dsp:cNvSpPr/>
      </dsp:nvSpPr>
      <dsp:spPr>
        <a:xfrm>
          <a:off x="4670003" y="739129"/>
          <a:ext cx="1729630" cy="691852"/>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Specimen Sent to SDPHL</a:t>
          </a:r>
        </a:p>
      </dsp:txBody>
      <dsp:txXfrm>
        <a:off x="5015929" y="739129"/>
        <a:ext cx="1037778" cy="691852"/>
      </dsp:txXfrm>
    </dsp:sp>
    <dsp:sp modelId="{A07BEB99-B845-44F7-88FB-EB966B11471F}">
      <dsp:nvSpPr>
        <dsp:cNvPr id="0" name=""/>
        <dsp:cNvSpPr/>
      </dsp:nvSpPr>
      <dsp:spPr>
        <a:xfrm>
          <a:off x="6226671" y="739129"/>
          <a:ext cx="1729630" cy="691852"/>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Reflex Culture</a:t>
          </a:r>
        </a:p>
      </dsp:txBody>
      <dsp:txXfrm>
        <a:off x="6572597" y="739129"/>
        <a:ext cx="1037778" cy="691852"/>
      </dsp:txXfrm>
    </dsp:sp>
    <dsp:sp modelId="{FCD5F7EA-2865-47C4-979B-C7B3A96F2698}">
      <dsp:nvSpPr>
        <dsp:cNvPr id="0" name=""/>
        <dsp:cNvSpPr/>
      </dsp:nvSpPr>
      <dsp:spPr>
        <a:xfrm>
          <a:off x="7783339" y="739129"/>
          <a:ext cx="1729630" cy="691852"/>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Whole Genome Sequencing</a:t>
          </a:r>
        </a:p>
      </dsp:txBody>
      <dsp:txXfrm>
        <a:off x="8129265" y="739129"/>
        <a:ext cx="1037778" cy="691852"/>
      </dsp:txXfrm>
    </dsp:sp>
    <dsp:sp modelId="{8B4A5C08-EC0B-4297-A9CD-462148F40B27}">
      <dsp:nvSpPr>
        <dsp:cNvPr id="0" name=""/>
        <dsp:cNvSpPr/>
      </dsp:nvSpPr>
      <dsp:spPr>
        <a:xfrm>
          <a:off x="9340007" y="739129"/>
          <a:ext cx="1729630" cy="691852"/>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US" sz="1500" kern="1200" dirty="0"/>
            <a:t>Analysis of Results</a:t>
          </a:r>
        </a:p>
      </dsp:txBody>
      <dsp:txXfrm>
        <a:off x="9685933" y="739129"/>
        <a:ext cx="1037778" cy="6918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7B841-6F5B-4225-8D89-385850797A1D}">
      <dsp:nvSpPr>
        <dsp:cNvPr id="0" name=""/>
        <dsp:cNvSpPr/>
      </dsp:nvSpPr>
      <dsp:spPr>
        <a:xfrm>
          <a:off x="3304" y="263356"/>
          <a:ext cx="3257345" cy="81433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2"/>
              </a:solidFill>
            </a:rPr>
            <a:t>Initial Interview</a:t>
          </a:r>
        </a:p>
      </dsp:txBody>
      <dsp:txXfrm>
        <a:off x="27155" y="287207"/>
        <a:ext cx="3209643" cy="766634"/>
      </dsp:txXfrm>
    </dsp:sp>
    <dsp:sp modelId="{434307EA-0718-4F85-AF78-03C178B3DB07}">
      <dsp:nvSpPr>
        <dsp:cNvPr id="0" name=""/>
        <dsp:cNvSpPr/>
      </dsp:nvSpPr>
      <dsp:spPr>
        <a:xfrm rot="5400000">
          <a:off x="1560722" y="1148947"/>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E3A02D-0B7D-4928-AE23-CF522D81F4A1}">
      <dsp:nvSpPr>
        <dsp:cNvPr id="0" name=""/>
        <dsp:cNvSpPr/>
      </dsp:nvSpPr>
      <dsp:spPr>
        <a:xfrm>
          <a:off x="3304" y="1362710"/>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Chart Review</a:t>
          </a:r>
        </a:p>
      </dsp:txBody>
      <dsp:txXfrm>
        <a:off x="27155" y="1386561"/>
        <a:ext cx="3209643" cy="766634"/>
      </dsp:txXfrm>
    </dsp:sp>
    <dsp:sp modelId="{F932C72F-41D9-4314-B672-9CBE4064CF36}">
      <dsp:nvSpPr>
        <dsp:cNvPr id="0" name=""/>
        <dsp:cNvSpPr/>
      </dsp:nvSpPr>
      <dsp:spPr>
        <a:xfrm rot="5400000">
          <a:off x="1560722" y="2248301"/>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99DE364-5C59-4312-9AF9-494CF7056864}">
      <dsp:nvSpPr>
        <dsp:cNvPr id="0" name=""/>
        <dsp:cNvSpPr/>
      </dsp:nvSpPr>
      <dsp:spPr>
        <a:xfrm>
          <a:off x="3304" y="2462064"/>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LTCF: Sources</a:t>
          </a:r>
        </a:p>
      </dsp:txBody>
      <dsp:txXfrm>
        <a:off x="27155" y="2485915"/>
        <a:ext cx="3209643" cy="766634"/>
      </dsp:txXfrm>
    </dsp:sp>
    <dsp:sp modelId="{3157C4E1-6B24-4702-BFA7-266CF335354C}">
      <dsp:nvSpPr>
        <dsp:cNvPr id="0" name=""/>
        <dsp:cNvSpPr/>
      </dsp:nvSpPr>
      <dsp:spPr>
        <a:xfrm rot="5400000">
          <a:off x="1560722" y="3347655"/>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FC81A26-37FF-437D-8E59-CC3F2BC9B79D}">
      <dsp:nvSpPr>
        <dsp:cNvPr id="0" name=""/>
        <dsp:cNvSpPr/>
      </dsp:nvSpPr>
      <dsp:spPr>
        <a:xfrm>
          <a:off x="3304" y="3561418"/>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Patient Interview</a:t>
          </a:r>
        </a:p>
      </dsp:txBody>
      <dsp:txXfrm>
        <a:off x="27155" y="3585269"/>
        <a:ext cx="3209643" cy="766634"/>
      </dsp:txXfrm>
    </dsp:sp>
    <dsp:sp modelId="{02766B39-D816-4235-B52E-7CBAF6194F13}">
      <dsp:nvSpPr>
        <dsp:cNvPr id="0" name=""/>
        <dsp:cNvSpPr/>
      </dsp:nvSpPr>
      <dsp:spPr>
        <a:xfrm>
          <a:off x="3716677" y="263356"/>
          <a:ext cx="3257345" cy="81433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2"/>
              </a:solidFill>
            </a:rPr>
            <a:t>Recommendations</a:t>
          </a:r>
        </a:p>
      </dsp:txBody>
      <dsp:txXfrm>
        <a:off x="3740528" y="287207"/>
        <a:ext cx="3209643" cy="766634"/>
      </dsp:txXfrm>
    </dsp:sp>
    <dsp:sp modelId="{E72D7492-D268-4D18-A253-35AF049BF852}">
      <dsp:nvSpPr>
        <dsp:cNvPr id="0" name=""/>
        <dsp:cNvSpPr/>
      </dsp:nvSpPr>
      <dsp:spPr>
        <a:xfrm rot="5400000">
          <a:off x="5274096" y="1148947"/>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596959-2017-42AF-859E-BFA030FA5161}">
      <dsp:nvSpPr>
        <dsp:cNvPr id="0" name=""/>
        <dsp:cNvSpPr/>
      </dsp:nvSpPr>
      <dsp:spPr>
        <a:xfrm>
          <a:off x="3716677" y="1362710"/>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Individual</a:t>
          </a:r>
        </a:p>
      </dsp:txBody>
      <dsp:txXfrm>
        <a:off x="3740528" y="1386561"/>
        <a:ext cx="3209643" cy="766634"/>
      </dsp:txXfrm>
    </dsp:sp>
    <dsp:sp modelId="{13E409A4-0527-4B43-93C8-6FAF0D1818C7}">
      <dsp:nvSpPr>
        <dsp:cNvPr id="0" name=""/>
        <dsp:cNvSpPr/>
      </dsp:nvSpPr>
      <dsp:spPr>
        <a:xfrm rot="5400000">
          <a:off x="5274096" y="2248301"/>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3988D85-EFD6-4829-935D-10CFFCAA47DE}">
      <dsp:nvSpPr>
        <dsp:cNvPr id="0" name=""/>
        <dsp:cNvSpPr/>
      </dsp:nvSpPr>
      <dsp:spPr>
        <a:xfrm>
          <a:off x="3716677" y="2462064"/>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Facility</a:t>
          </a:r>
        </a:p>
      </dsp:txBody>
      <dsp:txXfrm>
        <a:off x="3740528" y="2485915"/>
        <a:ext cx="3209643" cy="766634"/>
      </dsp:txXfrm>
    </dsp:sp>
    <dsp:sp modelId="{C02439D4-64FD-4698-9603-1694D8B9FCD0}">
      <dsp:nvSpPr>
        <dsp:cNvPr id="0" name=""/>
        <dsp:cNvSpPr/>
      </dsp:nvSpPr>
      <dsp:spPr>
        <a:xfrm>
          <a:off x="7430051" y="263356"/>
          <a:ext cx="3257345" cy="81433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2"/>
              </a:solidFill>
            </a:rPr>
            <a:t>WGS results</a:t>
          </a:r>
        </a:p>
      </dsp:txBody>
      <dsp:txXfrm>
        <a:off x="7453902" y="287207"/>
        <a:ext cx="3209643" cy="766634"/>
      </dsp:txXfrm>
    </dsp:sp>
    <dsp:sp modelId="{740EE67E-F901-443F-838B-F69DB3DA9FAB}">
      <dsp:nvSpPr>
        <dsp:cNvPr id="0" name=""/>
        <dsp:cNvSpPr/>
      </dsp:nvSpPr>
      <dsp:spPr>
        <a:xfrm rot="5400000">
          <a:off x="8987469" y="1148947"/>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2F1114-D1B2-4E17-9091-1A01B3FF0A10}">
      <dsp:nvSpPr>
        <dsp:cNvPr id="0" name=""/>
        <dsp:cNvSpPr/>
      </dsp:nvSpPr>
      <dsp:spPr>
        <a:xfrm>
          <a:off x="7430051" y="1362710"/>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Follow up interview</a:t>
          </a:r>
        </a:p>
      </dsp:txBody>
      <dsp:txXfrm>
        <a:off x="7453902" y="1386561"/>
        <a:ext cx="3209643" cy="766634"/>
      </dsp:txXfrm>
    </dsp:sp>
    <dsp:sp modelId="{E8647C61-222A-4BFC-8A63-20CD33E958C1}">
      <dsp:nvSpPr>
        <dsp:cNvPr id="0" name=""/>
        <dsp:cNvSpPr/>
      </dsp:nvSpPr>
      <dsp:spPr>
        <a:xfrm rot="5400000">
          <a:off x="8987469" y="2248301"/>
          <a:ext cx="142508" cy="142508"/>
        </a:xfrm>
        <a:prstGeom prst="rightArrow">
          <a:avLst>
            <a:gd name="adj1" fmla="val 667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C4F55E-E2BF-421F-95F8-3099DD182B64}">
      <dsp:nvSpPr>
        <dsp:cNvPr id="0" name=""/>
        <dsp:cNvSpPr/>
      </dsp:nvSpPr>
      <dsp:spPr>
        <a:xfrm>
          <a:off x="7430051" y="2462064"/>
          <a:ext cx="3257345" cy="8143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2"/>
              </a:solidFill>
            </a:rPr>
            <a:t>Records Requests</a:t>
          </a:r>
        </a:p>
      </dsp:txBody>
      <dsp:txXfrm>
        <a:off x="7453902" y="2485915"/>
        <a:ext cx="3209643" cy="7666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B41DD-8346-4F2D-91AB-549600D9D331}">
      <dsp:nvSpPr>
        <dsp:cNvPr id="0" name=""/>
        <dsp:cNvSpPr/>
      </dsp:nvSpPr>
      <dsp:spPr>
        <a:xfrm>
          <a:off x="1037085" y="80564"/>
          <a:ext cx="2430486" cy="1796120"/>
        </a:xfrm>
        <a:prstGeom prst="rect">
          <a:avLst/>
        </a:prstGeom>
        <a:blipFill dpi="0" rotWithShape="1">
          <a:blip xmlns:r="http://schemas.openxmlformats.org/officeDocument/2006/relationships" r:embed="rId1">
            <a:extLst>
              <a:ext uri="{96DAC541-7B7A-43D3-8B79-37D633B846F1}">
                <asvg:svgBlip xmlns:asvg="http://schemas.microsoft.com/office/drawing/2016/SVG/main" r:embed="rId2"/>
              </a:ext>
            </a:extLst>
          </a:blip>
          <a:srcRect/>
          <a:stretch>
            <a:fillRect l="5170" t="-10663" r="5170" b="-10663"/>
          </a:stretch>
        </a:blipFill>
        <a:ln>
          <a:noFill/>
        </a:ln>
        <a:effectLst/>
      </dsp:spPr>
      <dsp:style>
        <a:lnRef idx="0">
          <a:scrgbClr r="0" g="0" b="0"/>
        </a:lnRef>
        <a:fillRef idx="1">
          <a:scrgbClr r="0" g="0" b="0"/>
        </a:fillRef>
        <a:effectRef idx="0">
          <a:scrgbClr r="0" g="0" b="0"/>
        </a:effectRef>
        <a:fontRef idx="minor"/>
      </dsp:style>
    </dsp:sp>
    <dsp:sp modelId="{5454EAAA-B779-4628-9341-6DA932CBCE84}">
      <dsp:nvSpPr>
        <dsp:cNvPr id="0" name=""/>
        <dsp:cNvSpPr/>
      </dsp:nvSpPr>
      <dsp:spPr>
        <a:xfrm>
          <a:off x="1531902" y="1583560"/>
          <a:ext cx="2094355" cy="50330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5000"/>
            </a:spcAft>
            <a:buNone/>
          </a:pPr>
          <a:r>
            <a:rPr lang="en-US" sz="1700" kern="1200" dirty="0">
              <a:solidFill>
                <a:schemeClr val="tx2"/>
              </a:solidFill>
            </a:rPr>
            <a:t>Phone Call</a:t>
          </a:r>
        </a:p>
      </dsp:txBody>
      <dsp:txXfrm>
        <a:off x="1531902" y="1583560"/>
        <a:ext cx="2094355" cy="503308"/>
      </dsp:txXfrm>
    </dsp:sp>
    <dsp:sp modelId="{A4B9E53B-62A8-44AD-8550-EA7266727DCC}">
      <dsp:nvSpPr>
        <dsp:cNvPr id="0" name=""/>
        <dsp:cNvSpPr/>
      </dsp:nvSpPr>
      <dsp:spPr>
        <a:xfrm>
          <a:off x="4107196" y="113110"/>
          <a:ext cx="2430486" cy="1796120"/>
        </a:xfrm>
        <a:prstGeom prst="rect">
          <a:avLst/>
        </a:prstGeom>
        <a:blipFill dpi="0" rotWithShape="1">
          <a:blip xmlns:r="http://schemas.openxmlformats.org/officeDocument/2006/relationships" r:embed="rId3">
            <a:extLst>
              <a:ext uri="{96DAC541-7B7A-43D3-8B79-37D633B846F1}">
                <asvg:svgBlip xmlns:asvg="http://schemas.microsoft.com/office/drawing/2016/SVG/main" r:embed="rId4"/>
              </a:ext>
            </a:extLst>
          </a:blip>
          <a:srcRect/>
          <a:stretch>
            <a:fillRect l="6963" t="-8237" r="6963" b="-8237"/>
          </a:stretch>
        </a:blipFill>
        <a:ln>
          <a:noFill/>
        </a:ln>
        <a:effectLst/>
      </dsp:spPr>
      <dsp:style>
        <a:lnRef idx="0">
          <a:scrgbClr r="0" g="0" b="0"/>
        </a:lnRef>
        <a:fillRef idx="1">
          <a:scrgbClr r="0" g="0" b="0"/>
        </a:fillRef>
        <a:effectRef idx="0">
          <a:scrgbClr r="0" g="0" b="0"/>
        </a:effectRef>
        <a:fontRef idx="minor"/>
      </dsp:style>
    </dsp:sp>
    <dsp:sp modelId="{ED59A684-9B98-4182-ABCB-35AD48DE260A}">
      <dsp:nvSpPr>
        <dsp:cNvPr id="0" name=""/>
        <dsp:cNvSpPr/>
      </dsp:nvSpPr>
      <dsp:spPr>
        <a:xfrm>
          <a:off x="4598464" y="1583560"/>
          <a:ext cx="2094355" cy="50330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5000"/>
            </a:spcAft>
            <a:buNone/>
          </a:pPr>
          <a:r>
            <a:rPr lang="en-US" sz="1700" kern="1200" dirty="0">
              <a:solidFill>
                <a:schemeClr val="tx2"/>
              </a:solidFill>
            </a:rPr>
            <a:t>Online Report</a:t>
          </a:r>
        </a:p>
      </dsp:txBody>
      <dsp:txXfrm>
        <a:off x="4598464" y="1583560"/>
        <a:ext cx="2094355" cy="503308"/>
      </dsp:txXfrm>
    </dsp:sp>
    <dsp:sp modelId="{644674F2-5B8E-477E-8080-AFA9C358A0ED}">
      <dsp:nvSpPr>
        <dsp:cNvPr id="0" name=""/>
        <dsp:cNvSpPr/>
      </dsp:nvSpPr>
      <dsp:spPr>
        <a:xfrm>
          <a:off x="7173758" y="113110"/>
          <a:ext cx="2430486" cy="1796120"/>
        </a:xfrm>
        <a:prstGeom prst="rect">
          <a:avLst/>
        </a:prstGeom>
        <a:blipFill dpi="0" rotWithShape="1">
          <a:blip xmlns:r="http://schemas.openxmlformats.org/officeDocument/2006/relationships" r:embed="rId5">
            <a:extLst>
              <a:ext uri="{96DAC541-7B7A-43D3-8B79-37D633B846F1}">
                <asvg:svgBlip xmlns:asvg="http://schemas.microsoft.com/office/drawing/2016/SVG/main" r:embed="rId6"/>
              </a:ext>
            </a:extLst>
          </a:blip>
          <a:srcRect/>
          <a:stretch>
            <a:fillRect l="5170" t="-10663" r="5170" b="-10663"/>
          </a:stretch>
        </a:blipFill>
        <a:ln>
          <a:noFill/>
        </a:ln>
        <a:effectLst/>
      </dsp:spPr>
      <dsp:style>
        <a:lnRef idx="0">
          <a:scrgbClr r="0" g="0" b="0"/>
        </a:lnRef>
        <a:fillRef idx="1">
          <a:scrgbClr r="0" g="0" b="0"/>
        </a:fillRef>
        <a:effectRef idx="0">
          <a:scrgbClr r="0" g="0" b="0"/>
        </a:effectRef>
        <a:fontRef idx="minor"/>
      </dsp:style>
    </dsp:sp>
    <dsp:sp modelId="{9AA12C6A-27FE-4530-9A7F-F67E4C85BCF5}">
      <dsp:nvSpPr>
        <dsp:cNvPr id="0" name=""/>
        <dsp:cNvSpPr/>
      </dsp:nvSpPr>
      <dsp:spPr>
        <a:xfrm>
          <a:off x="7665026" y="1583560"/>
          <a:ext cx="2094355" cy="50330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5000"/>
            </a:spcAft>
            <a:buNone/>
          </a:pPr>
          <a:r>
            <a:rPr lang="en-US" sz="1700" kern="1200" dirty="0">
              <a:solidFill>
                <a:schemeClr val="tx2"/>
              </a:solidFill>
            </a:rPr>
            <a:t>Disease Surveillance</a:t>
          </a:r>
        </a:p>
      </dsp:txBody>
      <dsp:txXfrm>
        <a:off x="7665026" y="1583560"/>
        <a:ext cx="2094355" cy="503308"/>
      </dsp:txXfrm>
    </dsp:sp>
    <dsp:sp modelId="{1A4CD43B-384B-499B-A950-C7D80FAA566B}">
      <dsp:nvSpPr>
        <dsp:cNvPr id="0" name=""/>
        <dsp:cNvSpPr/>
      </dsp:nvSpPr>
      <dsp:spPr>
        <a:xfrm>
          <a:off x="2573915" y="2345431"/>
          <a:ext cx="2430486" cy="1796120"/>
        </a:xfrm>
        <a:prstGeom prst="rect">
          <a:avLst/>
        </a:prstGeom>
        <a:blipFill dpi="0" rotWithShape="1">
          <a:blip xmlns:r="http://schemas.openxmlformats.org/officeDocument/2006/relationships" r:embed="rId7">
            <a:extLst>
              <a:ext uri="{96DAC541-7B7A-43D3-8B79-37D633B846F1}">
                <asvg:svgBlip xmlns:asvg="http://schemas.microsoft.com/office/drawing/2016/SVG/main" r:embed="rId8"/>
              </a:ext>
            </a:extLst>
          </a:blip>
          <a:srcRect/>
          <a:stretch>
            <a:fillRect l="6963" t="-8237" r="6963" b="-8237"/>
          </a:stretch>
        </a:blipFill>
        <a:ln>
          <a:noFill/>
        </a:ln>
        <a:effectLst/>
      </dsp:spPr>
      <dsp:style>
        <a:lnRef idx="0">
          <a:scrgbClr r="0" g="0" b="0"/>
        </a:lnRef>
        <a:fillRef idx="1">
          <a:scrgbClr r="0" g="0" b="0"/>
        </a:fillRef>
        <a:effectRef idx="0">
          <a:scrgbClr r="0" g="0" b="0"/>
        </a:effectRef>
        <a:fontRef idx="minor"/>
      </dsp:style>
    </dsp:sp>
    <dsp:sp modelId="{BF4DBB24-C54F-4403-98EA-599AB0A4119D}">
      <dsp:nvSpPr>
        <dsp:cNvPr id="0" name=""/>
        <dsp:cNvSpPr/>
      </dsp:nvSpPr>
      <dsp:spPr>
        <a:xfrm>
          <a:off x="3065183" y="3815881"/>
          <a:ext cx="2094355" cy="50330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5000"/>
            </a:spcAft>
            <a:buNone/>
          </a:pPr>
          <a:r>
            <a:rPr lang="en-US" sz="1700" kern="1200" dirty="0">
              <a:solidFill>
                <a:schemeClr val="tx2"/>
              </a:solidFill>
            </a:rPr>
            <a:t>Laboratory</a:t>
          </a:r>
        </a:p>
      </dsp:txBody>
      <dsp:txXfrm>
        <a:off x="3065183" y="3815881"/>
        <a:ext cx="2094355" cy="503308"/>
      </dsp:txXfrm>
    </dsp:sp>
    <dsp:sp modelId="{B1DBA700-7D7C-4510-8AD6-608FC50C4FE4}">
      <dsp:nvSpPr>
        <dsp:cNvPr id="0" name=""/>
        <dsp:cNvSpPr/>
      </dsp:nvSpPr>
      <dsp:spPr>
        <a:xfrm>
          <a:off x="5640477" y="2345431"/>
          <a:ext cx="2430486" cy="1796120"/>
        </a:xfrm>
        <a:prstGeom prst="rect">
          <a:avLst/>
        </a:prstGeom>
        <a:blipFill dpi="0" rotWithShape="1">
          <a:blip xmlns:r="http://schemas.openxmlformats.org/officeDocument/2006/relationships" r:embed="rId9">
            <a:extLst>
              <a:ext uri="{96DAC541-7B7A-43D3-8B79-37D633B846F1}">
                <asvg:svgBlip xmlns:asvg="http://schemas.microsoft.com/office/drawing/2016/SVG/main" r:embed="rId10"/>
              </a:ext>
            </a:extLst>
          </a:blip>
          <a:srcRect/>
          <a:stretch>
            <a:fillRect l="5170" t="-10663" r="5170" b="-10663"/>
          </a:stretch>
        </a:blipFill>
        <a:ln>
          <a:noFill/>
        </a:ln>
        <a:effectLst/>
      </dsp:spPr>
      <dsp:style>
        <a:lnRef idx="0">
          <a:scrgbClr r="0" g="0" b="0"/>
        </a:lnRef>
        <a:fillRef idx="1">
          <a:scrgbClr r="0" g="0" b="0"/>
        </a:fillRef>
        <a:effectRef idx="0">
          <a:scrgbClr r="0" g="0" b="0"/>
        </a:effectRef>
        <a:fontRef idx="minor"/>
      </dsp:style>
    </dsp:sp>
    <dsp:sp modelId="{44848C7F-1667-49B6-A704-11B4979F212A}">
      <dsp:nvSpPr>
        <dsp:cNvPr id="0" name=""/>
        <dsp:cNvSpPr/>
      </dsp:nvSpPr>
      <dsp:spPr>
        <a:xfrm>
          <a:off x="6131745" y="3815881"/>
          <a:ext cx="2094355" cy="50330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5000"/>
            </a:spcAft>
            <a:buNone/>
          </a:pPr>
          <a:r>
            <a:rPr lang="en-US" sz="1700" kern="1200" dirty="0">
              <a:solidFill>
                <a:schemeClr val="tx2"/>
              </a:solidFill>
            </a:rPr>
            <a:t>Public Health Partners</a:t>
          </a:r>
        </a:p>
      </dsp:txBody>
      <dsp:txXfrm>
        <a:off x="6131745" y="3815881"/>
        <a:ext cx="2094355" cy="50330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BendingPictureCaption">
  <dgm:title val=""/>
  <dgm:desc val=""/>
  <dgm:catLst>
    <dgm:cat type="picture" pri="6000"/>
    <dgm:cat type="pictureconvert" pri="6000"/>
  </dgm:catLst>
  <dgm:sampData>
    <dgm:dataModel>
      <dgm:ptLst>
        <dgm:pt modelId="0" type="doc"/>
        <dgm:pt modelId="1">
          <dgm:prSet phldr="1"/>
        </dgm:pt>
        <dgm:pt modelId="2">
          <dgm:prSet phldr="1"/>
        </dgm:pt>
      </dgm:ptLst>
      <dgm:cxnLst>
        <dgm:cxn modelId="7" srcId="0" destId="1" srcOrd="0" destOrd="0"/>
        <dgm:cxn modelId="8" srcId="0" destId="2" srcOrd="1"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diagram">
    <dgm:varLst>
      <dgm:dir/>
    </dgm:varLst>
    <dgm:choose name="Name0">
      <dgm:if name="Name1" func="var" arg="dir" op="equ" val="norm">
        <dgm:alg type="snake">
          <dgm:param type="off" val="ctr"/>
        </dgm:alg>
      </dgm:if>
      <dgm:else name="Name2">
        <dgm:alg type="snake">
          <dgm:param type="grDir" val="tR"/>
          <dgm:param type="off" val="c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31"/>
        </dgm:alg>
        <dgm:shape xmlns:r="http://schemas.openxmlformats.org/officeDocument/2006/relationships" r:blip="">
          <dgm:adjLst/>
        </dgm:shape>
        <dgm:choose name="Name3">
          <dgm:if name="Name4" func="var" arg="dir" op="equ" val="norm">
            <dgm:constrLst>
              <dgm:constr type="l" for="ch" forName="Image" refType="w" fact="0"/>
              <dgm:constr type="t" for="ch" forName="Image" refType="h" fact="0"/>
              <dgm:constr type="w" for="ch" forName="Image" refType="w" fact="0.94"/>
              <dgm:constr type="h" for="ch" forName="Image" refType="h" fact="0.91"/>
              <dgm:constr type="l" for="ch" forName="Parent" refType="w" fact="0.19"/>
              <dgm:constr type="t" for="ch" forName="Parent" refType="h" fact="0.745"/>
              <dgm:constr type="w" for="ch" forName="Parent" refType="w" fact="0.81"/>
              <dgm:constr type="h" for="ch" forName="Parent" refType="h" fact="0.255"/>
            </dgm:constrLst>
          </dgm:if>
          <dgm:else name="Name5">
            <dgm:constrLst>
              <dgm:constr type="l" for="ch" forName="Image" refType="w" fact="0.06"/>
              <dgm:constr type="t" for="ch" forName="Image" refType="h" fact="0"/>
              <dgm:constr type="w" for="ch" forName="Image" refType="w" fact="0.94"/>
              <dgm:constr type="h" for="ch" forName="Image" refType="h" fact="0.91"/>
              <dgm:constr type="l" for="ch" forName="Parent" refType="w" fact="0"/>
              <dgm:constr type="t" for="ch" forName="Parent" refType="h" fact="0.745"/>
              <dgm:constr type="w" for="ch" forName="Parent" refType="w" fact="0.81"/>
              <dgm:constr type="h" for="ch" forName="Parent" refType="h" fact="0.255"/>
            </dgm:constrLst>
          </dgm:else>
        </dgm:choose>
        <dgm:layoutNode name="Image" styleLbl="bgShp">
          <dgm:alg type="sp"/>
          <dgm:shape xmlns:r="http://schemas.openxmlformats.org/officeDocument/2006/relationships" type="rect" r:blip="" blipPhldr="1">
            <dgm:adjLst/>
          </dgm:shape>
          <dgm:presOf/>
        </dgm:layoutNode>
        <dgm:layoutNode name="Parent" styleLbl="node0">
          <dgm:varLst>
            <dgm:bulletEnabled val="1"/>
          </dgm:varLst>
          <dgm:alg type="tx">
            <dgm:param type="txAnchorVertCh" val="mid"/>
            <dgm:param type="shpTxRTLAlignCh" val="r"/>
            <dgm:param type="lnSpAfParP" val="5"/>
          </dgm:alg>
          <dgm:shape xmlns:r="http://schemas.openxmlformats.org/officeDocument/2006/relationships" type="rect" r:blip="">
            <dgm:adjLst/>
          </dgm:shape>
          <dgm:presOf axis="desOr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BendingPictureCaption">
  <dgm:title val=""/>
  <dgm:desc val=""/>
  <dgm:catLst>
    <dgm:cat type="picture" pri="6000"/>
    <dgm:cat type="pictureconvert" pri="6000"/>
  </dgm:catLst>
  <dgm:sampData>
    <dgm:dataModel>
      <dgm:ptLst>
        <dgm:pt modelId="0" type="doc"/>
        <dgm:pt modelId="1">
          <dgm:prSet phldr="1"/>
        </dgm:pt>
        <dgm:pt modelId="2">
          <dgm:prSet phldr="1"/>
        </dgm:pt>
      </dgm:ptLst>
      <dgm:cxnLst>
        <dgm:cxn modelId="7" srcId="0" destId="1" srcOrd="0" destOrd="0"/>
        <dgm:cxn modelId="8" srcId="0" destId="2" srcOrd="1"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diagram">
    <dgm:varLst>
      <dgm:dir/>
    </dgm:varLst>
    <dgm:choose name="Name0">
      <dgm:if name="Name1" func="var" arg="dir" op="equ" val="norm">
        <dgm:alg type="snake">
          <dgm:param type="off" val="ctr"/>
        </dgm:alg>
      </dgm:if>
      <dgm:else name="Name2">
        <dgm:alg type="snake">
          <dgm:param type="grDir" val="tR"/>
          <dgm:param type="off" val="c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31"/>
        </dgm:alg>
        <dgm:shape xmlns:r="http://schemas.openxmlformats.org/officeDocument/2006/relationships" r:blip="">
          <dgm:adjLst/>
        </dgm:shape>
        <dgm:choose name="Name3">
          <dgm:if name="Name4" func="var" arg="dir" op="equ" val="norm">
            <dgm:constrLst>
              <dgm:constr type="l" for="ch" forName="Image" refType="w" fact="0"/>
              <dgm:constr type="t" for="ch" forName="Image" refType="h" fact="0"/>
              <dgm:constr type="w" for="ch" forName="Image" refType="w" fact="0.94"/>
              <dgm:constr type="h" for="ch" forName="Image" refType="h" fact="0.91"/>
              <dgm:constr type="l" for="ch" forName="Parent" refType="w" fact="0.19"/>
              <dgm:constr type="t" for="ch" forName="Parent" refType="h" fact="0.745"/>
              <dgm:constr type="w" for="ch" forName="Parent" refType="w" fact="0.81"/>
              <dgm:constr type="h" for="ch" forName="Parent" refType="h" fact="0.255"/>
            </dgm:constrLst>
          </dgm:if>
          <dgm:else name="Name5">
            <dgm:constrLst>
              <dgm:constr type="l" for="ch" forName="Image" refType="w" fact="0.06"/>
              <dgm:constr type="t" for="ch" forName="Image" refType="h" fact="0"/>
              <dgm:constr type="w" for="ch" forName="Image" refType="w" fact="0.94"/>
              <dgm:constr type="h" for="ch" forName="Image" refType="h" fact="0.91"/>
              <dgm:constr type="l" for="ch" forName="Parent" refType="w" fact="0"/>
              <dgm:constr type="t" for="ch" forName="Parent" refType="h" fact="0.745"/>
              <dgm:constr type="w" for="ch" forName="Parent" refType="w" fact="0.81"/>
              <dgm:constr type="h" for="ch" forName="Parent" refType="h" fact="0.255"/>
            </dgm:constrLst>
          </dgm:else>
        </dgm:choose>
        <dgm:layoutNode name="Image" styleLbl="bgShp">
          <dgm:alg type="sp"/>
          <dgm:shape xmlns:r="http://schemas.openxmlformats.org/officeDocument/2006/relationships" type="rect" r:blip="" blipPhldr="1">
            <dgm:adjLst/>
          </dgm:shape>
          <dgm:presOf/>
        </dgm:layoutNode>
        <dgm:layoutNode name="Parent" styleLbl="node0">
          <dgm:varLst>
            <dgm:bulletEnabled val="1"/>
          </dgm:varLst>
          <dgm:alg type="tx">
            <dgm:param type="txAnchorVertCh" val="mid"/>
            <dgm:param type="shpTxRTLAlignCh" val="r"/>
            <dgm:param type="lnSpAfParP" val="5"/>
          </dgm:alg>
          <dgm:shape xmlns:r="http://schemas.openxmlformats.org/officeDocument/2006/relationships" type="rect" r:blip="">
            <dgm:adjLst/>
          </dgm:shape>
          <dgm:presOf axis="desOr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03D855-C90D-4B0C-8CA6-D504D3D81EB8}" type="datetimeFigureOut">
              <a:rPr lang="en-US" smtClean="0"/>
              <a:t>04/09/2026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773117-7B3B-49AA-B499-13E1FA9F11C8}" type="slidenum">
              <a:rPr lang="en-US" smtClean="0"/>
              <a:t>‹#›</a:t>
            </a:fld>
            <a:endParaRPr lang="en-US"/>
          </a:p>
        </p:txBody>
      </p:sp>
    </p:spTree>
    <p:extLst>
      <p:ext uri="{BB962C8B-B14F-4D97-AF65-F5344CB8AC3E}">
        <p14:creationId xmlns:p14="http://schemas.microsoft.com/office/powerpoint/2010/main" val="221143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3</a:t>
            </a:fld>
            <a:endParaRPr lang="en-US"/>
          </a:p>
        </p:txBody>
      </p:sp>
    </p:spTree>
    <p:extLst>
      <p:ext uri="{BB962C8B-B14F-4D97-AF65-F5344CB8AC3E}">
        <p14:creationId xmlns:p14="http://schemas.microsoft.com/office/powerpoint/2010/main" val="326972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there are a few different things that need to happen before a disease report gets to the health department. After illness onset, a patient needs to seek medical care and testing, which as was already mentioned doesn’t always happen for a variety of reasons. If a test does come up positive however, results are reported to DOH usually electronically, and a DOH staff member will review the results and conduct a chart review prior to reaching out to a patient for interview. While that process is starting, if the pathogen identified at the clinical lab is a major foodborne bacterial pathogen such as listeria or salmonella, laboratories across the state routinely send those specimens to the Public health lab in Pierre for further analysis. If the pathogen was detected by PCR or antigen tests, the public health lab will likely need to reflex culture that specimen in order to obtain an isolate for sequencing. For enteric diseases isolates are analyzed through a process called whole genome sequencing, and results are analyzed to see if similar strains are popping up in ill persons across the state.</a:t>
            </a:r>
          </a:p>
          <a:p>
            <a:endParaRPr lang="en-US" dirty="0"/>
          </a:p>
          <a:p>
            <a:r>
              <a:rPr lang="en-US" dirty="0"/>
              <a:t>This whole process usually takes at least 2-3 weeks, so by the time we are following up with someone about exposures we are usually asking about a time frame several weeks in the past. </a:t>
            </a:r>
          </a:p>
        </p:txBody>
      </p:sp>
      <p:sp>
        <p:nvSpPr>
          <p:cNvPr id="4" name="Slide Number Placeholder 3"/>
          <p:cNvSpPr>
            <a:spLocks noGrp="1"/>
          </p:cNvSpPr>
          <p:nvPr>
            <p:ph type="sldNum" sz="quarter" idx="5"/>
          </p:nvPr>
        </p:nvSpPr>
        <p:spPr/>
        <p:txBody>
          <a:bodyPr/>
          <a:lstStyle/>
          <a:p>
            <a:fld id="{DA773117-7B3B-49AA-B499-13E1FA9F11C8}" type="slidenum">
              <a:rPr lang="en-US" smtClean="0"/>
              <a:t>12</a:t>
            </a:fld>
            <a:endParaRPr lang="en-US"/>
          </a:p>
        </p:txBody>
      </p:sp>
    </p:spTree>
    <p:extLst>
      <p:ext uri="{BB962C8B-B14F-4D97-AF65-F5344CB8AC3E}">
        <p14:creationId xmlns:p14="http://schemas.microsoft.com/office/powerpoint/2010/main" val="19624394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Whole genome sequencing or WGS is a technique used to sequence and analyze a genome. In this case we are using to analyze the genome of pathogenic bacteria, and this method has replaced pulse field gel </a:t>
            </a:r>
            <a:r>
              <a:rPr lang="en-US" dirty="0" err="1"/>
              <a:t>electropheresis</a:t>
            </a:r>
            <a:r>
              <a:rPr lang="en-US" dirty="0"/>
              <a:t> or PFGE. We can compare results between isolates from across the state and even the country to see if there are multiple folks ill with the same strain of bacteria. Pathogens that are routinely sequenced in SD include salmonella, shigella species, Shiga toxin producing e. coli listeria, and vibrio. </a:t>
            </a:r>
          </a:p>
          <a:p>
            <a:endParaRPr lang="en-US" dirty="0"/>
          </a:p>
          <a:p>
            <a:r>
              <a:rPr lang="en-US" dirty="0"/>
              <a:t>In addition to comparing the genetics of individual isolates, there is also a wealth of other information that can be obtained from sequencing results, including species and serotype information, shiga toxin type, predicted resistance to antibiotics, and we can identify outbreaks, and track strains over time. One thing I do want to point out is that WGS is not approved for diagnosis or making </a:t>
            </a:r>
            <a:r>
              <a:rPr lang="en-US"/>
              <a:t>treatment decisions</a:t>
            </a:r>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13</a:t>
            </a:fld>
            <a:endParaRPr lang="en-US"/>
          </a:p>
        </p:txBody>
      </p:sp>
    </p:spTree>
    <p:extLst>
      <p:ext uri="{BB962C8B-B14F-4D97-AF65-F5344CB8AC3E}">
        <p14:creationId xmlns:p14="http://schemas.microsoft.com/office/powerpoint/2010/main" val="3107514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SDDOH follows up with case patients or their family for reportable conditions. The initial interview usually starts with a Disease intervention </a:t>
            </a:r>
            <a:r>
              <a:rPr lang="en-US"/>
              <a:t>specialists within DDPC</a:t>
            </a:r>
            <a:r>
              <a:rPr lang="en-US" dirty="0"/>
              <a:t> conducting a chart review, and in cases where a patient is either hospitalized or residing in a LTCF, they may reach out to the care team for more info before reaching out  to the patient for interview. In addition to collecting exposure information, there is also an opportunity to provide recommendations and education, both for the individual and potential a facility, especially if the patient lives in a group setting. </a:t>
            </a:r>
            <a:r>
              <a:rPr lang="en-US"/>
              <a:t>Lastly</a:t>
            </a:r>
            <a:r>
              <a:rPr lang="en-US" dirty="0"/>
              <a:t>, if a cluster is later identified or we receive further test results linking a case to other cases, we may follow up with an additional interview to gain more clarity on exposures, and this may in turn lead to additional record requests. </a:t>
            </a:r>
          </a:p>
        </p:txBody>
      </p:sp>
      <p:sp>
        <p:nvSpPr>
          <p:cNvPr id="4" name="Slide Number Placeholder 3"/>
          <p:cNvSpPr>
            <a:spLocks noGrp="1"/>
          </p:cNvSpPr>
          <p:nvPr>
            <p:ph type="sldNum" sz="quarter" idx="5"/>
          </p:nvPr>
        </p:nvSpPr>
        <p:spPr/>
        <p:txBody>
          <a:bodyPr/>
          <a:lstStyle/>
          <a:p>
            <a:fld id="{DA773117-7B3B-49AA-B499-13E1FA9F11C8}" type="slidenum">
              <a:rPr lang="en-US" smtClean="0"/>
              <a:t>14</a:t>
            </a:fld>
            <a:endParaRPr lang="en-US"/>
          </a:p>
        </p:txBody>
      </p:sp>
    </p:spTree>
    <p:extLst>
      <p:ext uri="{BB962C8B-B14F-4D97-AF65-F5344CB8AC3E}">
        <p14:creationId xmlns:p14="http://schemas.microsoft.com/office/powerpoint/2010/main" val="773788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the department of health get notified or identify outbreaks? Well there are a few ways this happens. One way is healthcare providers or Infection Preventionists may submit an outbreak to the department either through an online report or phone call. Clusters or outbreaks can also be identified be through routine surveillance of reportable conditions, such as salmonellosis. Sometimes even before we have confirmatory results a cluster may be identified at a certain restaurant or childcare setting, or associated with a particular event. Next, laboratory analysis of whole genome sequencing results can also help identify outbreaks, and this is especially helpful for identifying outbreaks that span multiple states or jurisdictions. Lastly, other public health partners may also reach out if there is a public health concern. </a:t>
            </a:r>
          </a:p>
        </p:txBody>
      </p:sp>
      <p:sp>
        <p:nvSpPr>
          <p:cNvPr id="4" name="Slide Number Placeholder 3"/>
          <p:cNvSpPr>
            <a:spLocks noGrp="1"/>
          </p:cNvSpPr>
          <p:nvPr>
            <p:ph type="sldNum" sz="quarter" idx="5"/>
          </p:nvPr>
        </p:nvSpPr>
        <p:spPr/>
        <p:txBody>
          <a:bodyPr/>
          <a:lstStyle/>
          <a:p>
            <a:fld id="{DA773117-7B3B-49AA-B499-13E1FA9F11C8}" type="slidenum">
              <a:rPr lang="en-US" smtClean="0"/>
              <a:t>15</a:t>
            </a:fld>
            <a:endParaRPr lang="en-US"/>
          </a:p>
        </p:txBody>
      </p:sp>
    </p:spTree>
    <p:extLst>
      <p:ext uri="{BB962C8B-B14F-4D97-AF65-F5344CB8AC3E}">
        <p14:creationId xmlns:p14="http://schemas.microsoft.com/office/powerpoint/2010/main" val="3929194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are we looking at for clusters that are related to healthcare facilities, and how might pathogens spread in these environments? One possibility is a commercial food item that is contaminated with pathogens such as salmonella, listeria, or shiga toxin producing e. coli. Another possibility is spread through ill staff members, usually either food handlers or staff who are involved direct patient care. Another possibility could be spread through environmental contamination, such as on high touch surface like door handles or light switches, or shared bathrooms. Norovirus and shigella in particular are really good at spreading in this manner, in addition to person to person spread. Lastly, faulty medical devices or lack of adherence to sterilization or infection </a:t>
            </a:r>
            <a:r>
              <a:rPr lang="en-US" dirty="0" err="1"/>
              <a:t>prevetion</a:t>
            </a:r>
            <a:r>
              <a:rPr lang="en-US" dirty="0"/>
              <a:t> practices may also allow for the spread of disease within a healthcare facility. </a:t>
            </a:r>
          </a:p>
        </p:txBody>
      </p:sp>
      <p:sp>
        <p:nvSpPr>
          <p:cNvPr id="4" name="Slide Number Placeholder 3"/>
          <p:cNvSpPr>
            <a:spLocks noGrp="1"/>
          </p:cNvSpPr>
          <p:nvPr>
            <p:ph type="sldNum" sz="quarter" idx="5"/>
          </p:nvPr>
        </p:nvSpPr>
        <p:spPr/>
        <p:txBody>
          <a:bodyPr/>
          <a:lstStyle/>
          <a:p>
            <a:fld id="{DA773117-7B3B-49AA-B499-13E1FA9F11C8}" type="slidenum">
              <a:rPr lang="en-US" smtClean="0"/>
              <a:t>16</a:t>
            </a:fld>
            <a:endParaRPr lang="en-US"/>
          </a:p>
        </p:txBody>
      </p:sp>
    </p:spTree>
    <p:extLst>
      <p:ext uri="{BB962C8B-B14F-4D97-AF65-F5344CB8AC3E}">
        <p14:creationId xmlns:p14="http://schemas.microsoft.com/office/powerpoint/2010/main" val="28517794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aspects of foodborne investigations that can create challenges. Food recall can be difficult; for example I would have to think for a minute if asked what I ate for lunch 3 days ago; this is more difficult if the time period we are asking about is 4-6 weeks ago. </a:t>
            </a:r>
          </a:p>
          <a:p>
            <a:r>
              <a:rPr lang="en-US" dirty="0"/>
              <a:t>Another challenge is that individuals may not keep receipts or other records that help with food recall and traceback. In addition, as mentioned before, not everyone seeks healthcare or gets tested, so we only know about a small portion of the folks who are actually ill. Food may also not be available for testing at the time of an outbreak, which is common for outbreaks caused by fresh produce. Even when food is available, it may not have been stored properly or the pathogen may have degraded enough that it is no longer able to be detected through standard testing methods. Lastly, stealth vehicles such as herbs or things like onions, may not be recognizable as an ingredient in a dish or may appear in multiple food items, making implication difficult. </a:t>
            </a:r>
          </a:p>
        </p:txBody>
      </p:sp>
      <p:sp>
        <p:nvSpPr>
          <p:cNvPr id="4" name="Slide Number Placeholder 3"/>
          <p:cNvSpPr>
            <a:spLocks noGrp="1"/>
          </p:cNvSpPr>
          <p:nvPr>
            <p:ph type="sldNum" sz="quarter" idx="5"/>
          </p:nvPr>
        </p:nvSpPr>
        <p:spPr/>
        <p:txBody>
          <a:bodyPr/>
          <a:lstStyle/>
          <a:p>
            <a:fld id="{DA773117-7B3B-49AA-B499-13E1FA9F11C8}" type="slidenum">
              <a:rPr lang="en-US" smtClean="0"/>
              <a:t>17</a:t>
            </a:fld>
            <a:endParaRPr lang="en-US"/>
          </a:p>
        </p:txBody>
      </p:sp>
    </p:spTree>
    <p:extLst>
      <p:ext uri="{BB962C8B-B14F-4D97-AF65-F5344CB8AC3E}">
        <p14:creationId xmlns:p14="http://schemas.microsoft.com/office/powerpoint/2010/main" val="120180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one of the first things we look at when a cluster or outbreak is identified, is demographics. Are cases </a:t>
            </a:r>
            <a:r>
              <a:rPr lang="en-US"/>
              <a:t>clustering</a:t>
            </a:r>
            <a:r>
              <a:rPr lang="en-US" dirty="0"/>
              <a:t> in a certain town or geographic area? Are we seeing several more cases in children or adults? Are they clustered within on incubation period? Next we look for any commonalities in potential exposures or places that folks may have frequented. For example, are we seeing a cluster of folks who all live at the same long term care facility, or attend the same daycare? Did folks frequent the same restaurant, or attend gathering or event? Finding –sub-clusters can be incredibly helpful, because it allows us to focus on a single meal, event, or exposure rather that trying to collect information on every meal or thing a person ate or drank within a 1-2 week period. </a:t>
            </a:r>
          </a:p>
        </p:txBody>
      </p:sp>
      <p:sp>
        <p:nvSpPr>
          <p:cNvPr id="4" name="Slide Number Placeholder 3"/>
          <p:cNvSpPr>
            <a:spLocks noGrp="1"/>
          </p:cNvSpPr>
          <p:nvPr>
            <p:ph type="sldNum" sz="quarter" idx="5"/>
          </p:nvPr>
        </p:nvSpPr>
        <p:spPr/>
        <p:txBody>
          <a:bodyPr/>
          <a:lstStyle/>
          <a:p>
            <a:fld id="{DA773117-7B3B-49AA-B499-13E1FA9F11C8}" type="slidenum">
              <a:rPr lang="en-US" smtClean="0"/>
              <a:t>18</a:t>
            </a:fld>
            <a:endParaRPr lang="en-US"/>
          </a:p>
        </p:txBody>
      </p:sp>
    </p:spTree>
    <p:extLst>
      <p:ext uri="{BB962C8B-B14F-4D97-AF65-F5344CB8AC3E}">
        <p14:creationId xmlns:p14="http://schemas.microsoft.com/office/powerpoint/2010/main" val="16915729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kind of information or records might be requested if an outbreak or cluster is identified at </a:t>
            </a:r>
            <a:r>
              <a:rPr lang="en-US"/>
              <a:t>a healthcare </a:t>
            </a:r>
            <a:r>
              <a:rPr lang="en-US" dirty="0"/>
              <a:t>facility? Menus can be really helpful, because this can give us an idea of what a person ate during the incubation period for their illness. We can also cross reference this with food histories from people not at the facility to see what food exposures they could have had in common. </a:t>
            </a:r>
          </a:p>
          <a:p>
            <a:endParaRPr lang="en-US" dirty="0"/>
          </a:p>
          <a:p>
            <a:r>
              <a:rPr lang="en-US" dirty="0"/>
              <a:t>If a food product is suspected, invoices may also be requested for traceback efforts. This can help determine if folks were eating food from the same distributor, and/or producer. </a:t>
            </a:r>
          </a:p>
          <a:p>
            <a:r>
              <a:rPr lang="en-US" dirty="0"/>
              <a:t>Facilities tend to keep better records than individuals do, so the information provided through these records can be really helpful in solving outbreaks and identifying the sources of peoples illnesses. </a:t>
            </a:r>
          </a:p>
        </p:txBody>
      </p:sp>
      <p:sp>
        <p:nvSpPr>
          <p:cNvPr id="4" name="Slide Number Placeholder 3"/>
          <p:cNvSpPr>
            <a:spLocks noGrp="1"/>
          </p:cNvSpPr>
          <p:nvPr>
            <p:ph type="sldNum" sz="quarter" idx="5"/>
          </p:nvPr>
        </p:nvSpPr>
        <p:spPr/>
        <p:txBody>
          <a:bodyPr/>
          <a:lstStyle/>
          <a:p>
            <a:fld id="{DA773117-7B3B-49AA-B499-13E1FA9F11C8}" type="slidenum">
              <a:rPr lang="en-US" smtClean="0"/>
              <a:t>19</a:t>
            </a:fld>
            <a:endParaRPr lang="en-US"/>
          </a:p>
        </p:txBody>
      </p:sp>
    </p:spTree>
    <p:extLst>
      <p:ext uri="{BB962C8B-B14F-4D97-AF65-F5344CB8AC3E}">
        <p14:creationId xmlns:p14="http://schemas.microsoft.com/office/powerpoint/2010/main" val="19742227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provide an example, I wanted to discuss an outbreak of salmonella Sundsvall that occurred a couple of years ago. This is a fairly rare serotype of salmonella that is not seen very often in the U.S., so it was unusual to see a cluster pop up. Over 400 cases were ultimately linked together, spanning 44 states and even some cases were detected in Canada. Given how widespread the cases were geographically, this is clearly a situation where a contaminated food product was a likely source. In total, there also ended up big 158 hospitalizations, which put the hosp. rate at 44%, this is really high for salmonella. I usually consider 20-25% typical for salmonella. 6 deaths also occurred, so this was a pretty severe outbreak. A large portion of ill persons were older adults, and there were several sub0clusters in long term care facilities and childcare centers. These sub clusters were really helpful because as mentioned, menus and other documentation from such facilities can be really helpful for identifying a common food exposure among case-patients. Ultimately, cantaloupe was identified as the source of salmonella, with recalls issued as a result. </a:t>
            </a:r>
          </a:p>
        </p:txBody>
      </p:sp>
      <p:sp>
        <p:nvSpPr>
          <p:cNvPr id="4" name="Slide Number Placeholder 3"/>
          <p:cNvSpPr>
            <a:spLocks noGrp="1"/>
          </p:cNvSpPr>
          <p:nvPr>
            <p:ph type="sldNum" sz="quarter" idx="5"/>
          </p:nvPr>
        </p:nvSpPr>
        <p:spPr/>
        <p:txBody>
          <a:bodyPr/>
          <a:lstStyle/>
          <a:p>
            <a:fld id="{DA773117-7B3B-49AA-B499-13E1FA9F11C8}" type="slidenum">
              <a:rPr lang="en-US" smtClean="0"/>
              <a:t>20</a:t>
            </a:fld>
            <a:endParaRPr lang="en-US"/>
          </a:p>
        </p:txBody>
      </p:sp>
    </p:spTree>
    <p:extLst>
      <p:ext uri="{BB962C8B-B14F-4D97-AF65-F5344CB8AC3E}">
        <p14:creationId xmlns:p14="http://schemas.microsoft.com/office/powerpoint/2010/main" val="24144099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number of ways that healthcare providers and healthcare facilities can help with outbreaks, First, report outbreaks to DOH, either through our website or via phone. Test patients experiencing GI symptoms, especially if there are others ill, either within your facility or if a patient reports others ill who may have been exposed in the community. Records can also be helpful in confirming suspected food products as an outbreak vehicle and can aid in justifying necessary food recalls. </a:t>
            </a:r>
          </a:p>
          <a:p>
            <a:endParaRPr lang="en-US" dirty="0"/>
          </a:p>
          <a:p>
            <a:r>
              <a:rPr lang="en-US" dirty="0"/>
              <a:t>Additional ways that healthcare and long term care facilities can help control the spread of foodborne pathogens is to exclude ill staff from duties that include direct patient care and food handling while ill. Especially during outbreaks that revolve around pathogens that can spread through both food and person to person spread, promoting handwashing among patients/residents and staff as well as implementing contact precautions may also help stop the spread. </a:t>
            </a:r>
          </a:p>
          <a:p>
            <a:endParaRPr lang="en-US" dirty="0"/>
          </a:p>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21</a:t>
            </a:fld>
            <a:endParaRPr lang="en-US"/>
          </a:p>
        </p:txBody>
      </p:sp>
    </p:spTree>
    <p:extLst>
      <p:ext uri="{BB962C8B-B14F-4D97-AF65-F5344CB8AC3E}">
        <p14:creationId xmlns:p14="http://schemas.microsoft.com/office/powerpoint/2010/main" val="3856418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as mentioned, my name is Jessica, and I an epidemiologist for the SD Department of health. My role involves reviewing health data, specifically around foodborne and enteric diseases, monitoring trends in these diseases, ensuring data quality and analyzing and interpreting that data. I also have to have a pretty good </a:t>
            </a:r>
            <a:r>
              <a:rPr lang="en-US" dirty="0" err="1"/>
              <a:t>graps</a:t>
            </a:r>
            <a:r>
              <a:rPr lang="en-US" dirty="0"/>
              <a:t> of how those germs spread, so that I can provide education and be able to answer questions. As an epidemiologist, I do not regulate anything, I am really working with the data and understanding the science of these diseases are spreading across the state. One other aspect of my role is outbreak coordination, which includes working with both internal and external partners, and other public health agencies when appropriate. Lastly, I get to share some of the data and the science that we learn with the public and our partners, which is why I am really happy to be joining you all today on this call so that we can talk a little bit about foodborne diseases. </a:t>
            </a:r>
          </a:p>
        </p:txBody>
      </p:sp>
      <p:sp>
        <p:nvSpPr>
          <p:cNvPr id="4" name="Slide Number Placeholder 3"/>
          <p:cNvSpPr>
            <a:spLocks noGrp="1"/>
          </p:cNvSpPr>
          <p:nvPr>
            <p:ph type="sldNum" sz="quarter" idx="5"/>
          </p:nvPr>
        </p:nvSpPr>
        <p:spPr/>
        <p:txBody>
          <a:bodyPr/>
          <a:lstStyle/>
          <a:p>
            <a:fld id="{DA773117-7B3B-49AA-B499-13E1FA9F11C8}" type="slidenum">
              <a:rPr lang="en-US" smtClean="0"/>
              <a:t>4</a:t>
            </a:fld>
            <a:endParaRPr lang="en-US"/>
          </a:p>
        </p:txBody>
      </p:sp>
    </p:spTree>
    <p:extLst>
      <p:ext uri="{BB962C8B-B14F-4D97-AF65-F5344CB8AC3E}">
        <p14:creationId xmlns:p14="http://schemas.microsoft.com/office/powerpoint/2010/main" val="6331404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am happy to chat with healthcare providers, or infection preventionists if you have questions about reporting or outbreak response. </a:t>
            </a:r>
          </a:p>
          <a:p>
            <a:endParaRPr lang="en-US" dirty="0"/>
          </a:p>
          <a:p>
            <a:r>
              <a:rPr lang="en-US" dirty="0"/>
              <a:t>We also have a (relatively new) landing page on the SDDOH website that contains information about enteric diseases, reporting, and educational information and handouts, so feel free to check that out. The SDDOH Infectious Disease Dashboard is also updated monthly with case data on reportable conditions, and I have added a link to the CDC Estimate for the Burden of Foodborne Illness outbreak pages for your review. Lastly, there are also links to the CDC, FDA and USDA outbreak and recall pages of that is </a:t>
            </a:r>
            <a:r>
              <a:rPr lang="en-US"/>
              <a:t>of interest. </a:t>
            </a:r>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22</a:t>
            </a:fld>
            <a:endParaRPr lang="en-US"/>
          </a:p>
        </p:txBody>
      </p:sp>
    </p:spTree>
    <p:extLst>
      <p:ext uri="{BB962C8B-B14F-4D97-AF65-F5344CB8AC3E}">
        <p14:creationId xmlns:p14="http://schemas.microsoft.com/office/powerpoint/2010/main" val="7692586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24</a:t>
            </a:fld>
            <a:endParaRPr lang="en-US"/>
          </a:p>
        </p:txBody>
      </p:sp>
    </p:spTree>
    <p:extLst>
      <p:ext uri="{BB962C8B-B14F-4D97-AF65-F5344CB8AC3E}">
        <p14:creationId xmlns:p14="http://schemas.microsoft.com/office/powerpoint/2010/main" val="13436029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63EB1-DCCA-8907-9BB1-A97C722474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29690A-941E-2997-3E6F-F049DDCA26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5D0E3F-839F-6925-6FD2-6E41C55D7D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AC05E5-2714-E1F6-9FC0-4A19D76D4489}"/>
              </a:ext>
            </a:extLst>
          </p:cNvPr>
          <p:cNvSpPr>
            <a:spLocks noGrp="1"/>
          </p:cNvSpPr>
          <p:nvPr>
            <p:ph type="sldNum" sz="quarter" idx="5"/>
          </p:nvPr>
        </p:nvSpPr>
        <p:spPr/>
        <p:txBody>
          <a:bodyPr/>
          <a:lstStyle/>
          <a:p>
            <a:fld id="{DA773117-7B3B-49AA-B499-13E1FA9F11C8}" type="slidenum">
              <a:rPr lang="en-US" smtClean="0"/>
              <a:t>25</a:t>
            </a:fld>
            <a:endParaRPr lang="en-US"/>
          </a:p>
        </p:txBody>
      </p:sp>
    </p:spTree>
    <p:extLst>
      <p:ext uri="{BB962C8B-B14F-4D97-AF65-F5344CB8AC3E}">
        <p14:creationId xmlns:p14="http://schemas.microsoft.com/office/powerpoint/2010/main" val="1247308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26</a:t>
            </a:fld>
            <a:endParaRPr lang="en-US"/>
          </a:p>
        </p:txBody>
      </p:sp>
    </p:spTree>
    <p:extLst>
      <p:ext uri="{BB962C8B-B14F-4D97-AF65-F5344CB8AC3E}">
        <p14:creationId xmlns:p14="http://schemas.microsoft.com/office/powerpoint/2010/main" val="36908833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28</a:t>
            </a:fld>
            <a:endParaRPr lang="en-US"/>
          </a:p>
        </p:txBody>
      </p:sp>
    </p:spTree>
    <p:extLst>
      <p:ext uri="{BB962C8B-B14F-4D97-AF65-F5344CB8AC3E}">
        <p14:creationId xmlns:p14="http://schemas.microsoft.com/office/powerpoint/2010/main" val="6777916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9B153-C8FB-0A51-C75B-2AEA5850DB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8652B0-729C-33CB-2010-25A4EA270C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7850C1-EB6F-244F-1080-F8B7F348C2EF}"/>
              </a:ext>
            </a:extLst>
          </p:cNvPr>
          <p:cNvSpPr>
            <a:spLocks noGrp="1"/>
          </p:cNvSpPr>
          <p:nvPr>
            <p:ph type="body" idx="1"/>
          </p:nvPr>
        </p:nvSpPr>
        <p:spPr/>
        <p:txBody>
          <a:bodyPr/>
          <a:lstStyle/>
          <a:p>
            <a:r>
              <a:rPr lang="en-US" dirty="0"/>
              <a:t>That is all I have, thank you for listening and I will stick around for questions at the end of the webinar. </a:t>
            </a:r>
          </a:p>
        </p:txBody>
      </p:sp>
      <p:sp>
        <p:nvSpPr>
          <p:cNvPr id="4" name="Slide Number Placeholder 3">
            <a:extLst>
              <a:ext uri="{FF2B5EF4-FFF2-40B4-BE49-F238E27FC236}">
                <a16:creationId xmlns:a16="http://schemas.microsoft.com/office/drawing/2014/main" id="{4A8C5D9C-BC5D-7669-7DD0-56489D22EAA9}"/>
              </a:ext>
            </a:extLst>
          </p:cNvPr>
          <p:cNvSpPr>
            <a:spLocks noGrp="1"/>
          </p:cNvSpPr>
          <p:nvPr>
            <p:ph type="sldNum" sz="quarter" idx="5"/>
          </p:nvPr>
        </p:nvSpPr>
        <p:spPr/>
        <p:txBody>
          <a:bodyPr/>
          <a:lstStyle/>
          <a:p>
            <a:fld id="{DA773117-7B3B-49AA-B499-13E1FA9F11C8}" type="slidenum">
              <a:rPr lang="en-US" smtClean="0"/>
              <a:t>30</a:t>
            </a:fld>
            <a:endParaRPr lang="en-US"/>
          </a:p>
        </p:txBody>
      </p:sp>
    </p:spTree>
    <p:extLst>
      <p:ext uri="{BB962C8B-B14F-4D97-AF65-F5344CB8AC3E}">
        <p14:creationId xmlns:p14="http://schemas.microsoft.com/office/powerpoint/2010/main" val="1335111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is all I have, thank you for listening and I will stick around for questions at the end of the webinar. </a:t>
            </a:r>
          </a:p>
        </p:txBody>
      </p:sp>
      <p:sp>
        <p:nvSpPr>
          <p:cNvPr id="4" name="Slide Number Placeholder 3"/>
          <p:cNvSpPr>
            <a:spLocks noGrp="1"/>
          </p:cNvSpPr>
          <p:nvPr>
            <p:ph type="sldNum" sz="quarter" idx="5"/>
          </p:nvPr>
        </p:nvSpPr>
        <p:spPr/>
        <p:txBody>
          <a:bodyPr/>
          <a:lstStyle/>
          <a:p>
            <a:fld id="{DA773117-7B3B-49AA-B499-13E1FA9F11C8}" type="slidenum">
              <a:rPr lang="en-US" smtClean="0"/>
              <a:t>31</a:t>
            </a:fld>
            <a:endParaRPr lang="en-US"/>
          </a:p>
        </p:txBody>
      </p:sp>
    </p:spTree>
    <p:extLst>
      <p:ext uri="{BB962C8B-B14F-4D97-AF65-F5344CB8AC3E}">
        <p14:creationId xmlns:p14="http://schemas.microsoft.com/office/powerpoint/2010/main" val="2203507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Disease of the intestinal tract</a:t>
            </a:r>
          </a:p>
          <a:p>
            <a:r>
              <a:rPr lang="en-US" dirty="0"/>
              <a:t>Diarrhea and vomiting, sometimes fever or abdominal cramps</a:t>
            </a:r>
          </a:p>
          <a:p>
            <a:r>
              <a:rPr lang="en-US" dirty="0"/>
              <a:t>30+ germs cause this illness</a:t>
            </a:r>
          </a:p>
          <a:p>
            <a:pPr lvl="1"/>
            <a:r>
              <a:rPr lang="en-US" dirty="0"/>
              <a:t>Bacteria, viruses, parasites</a:t>
            </a:r>
          </a:p>
          <a:p>
            <a:r>
              <a:rPr lang="en-US" dirty="0"/>
              <a:t>Incubation periods vary</a:t>
            </a:r>
          </a:p>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5</a:t>
            </a:fld>
            <a:endParaRPr lang="en-US"/>
          </a:p>
        </p:txBody>
      </p:sp>
    </p:spTree>
    <p:extLst>
      <p:ext uri="{BB962C8B-B14F-4D97-AF65-F5344CB8AC3E}">
        <p14:creationId xmlns:p14="http://schemas.microsoft.com/office/powerpoint/2010/main" val="2799906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germs are typically spread through the fecal oral route, and are often associated with food poisoning, but enteric diseases are not always foodborne. They can also spread through contaminated water, contact with animals or their environment, or after contact with an ill person or contaminated surfaces. Some pathogens survive better in the environment, than others, and some are better at spreading from person to person. </a:t>
            </a:r>
          </a:p>
        </p:txBody>
      </p:sp>
      <p:sp>
        <p:nvSpPr>
          <p:cNvPr id="4" name="Slide Number Placeholder 3"/>
          <p:cNvSpPr>
            <a:spLocks noGrp="1"/>
          </p:cNvSpPr>
          <p:nvPr>
            <p:ph type="sldNum" sz="quarter" idx="5"/>
          </p:nvPr>
        </p:nvSpPr>
        <p:spPr/>
        <p:txBody>
          <a:bodyPr/>
          <a:lstStyle/>
          <a:p>
            <a:fld id="{DA773117-7B3B-49AA-B499-13E1FA9F11C8}" type="slidenum">
              <a:rPr lang="en-US" smtClean="0"/>
              <a:t>6</a:t>
            </a:fld>
            <a:endParaRPr lang="en-US"/>
          </a:p>
        </p:txBody>
      </p:sp>
    </p:spTree>
    <p:extLst>
      <p:ext uri="{BB962C8B-B14F-4D97-AF65-F5344CB8AC3E}">
        <p14:creationId xmlns:p14="http://schemas.microsoft.com/office/powerpoint/2010/main" val="3595732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give a little bit of background, I wanted to share a few statistics from the CDC estimates on foodborne pathogens. the CDC determined that among the 6 major pathogens, there were 9.9 million illnesses during 2019, and over 53,000 hospitalizations and 931 deaths during the same time period. The major pathogens included norovirus, campylobacter, salmonella, c perfringens and STEC. While less commonly causing illness, Listeria was a more common cause of hospitalization than clostridium perfringens among the pathogens analyzed. </a:t>
            </a:r>
          </a:p>
        </p:txBody>
      </p:sp>
      <p:sp>
        <p:nvSpPr>
          <p:cNvPr id="4" name="Slide Number Placeholder 3"/>
          <p:cNvSpPr>
            <a:spLocks noGrp="1"/>
          </p:cNvSpPr>
          <p:nvPr>
            <p:ph type="sldNum" sz="quarter" idx="5"/>
          </p:nvPr>
        </p:nvSpPr>
        <p:spPr/>
        <p:txBody>
          <a:bodyPr/>
          <a:lstStyle/>
          <a:p>
            <a:fld id="{DA773117-7B3B-49AA-B499-13E1FA9F11C8}" type="slidenum">
              <a:rPr lang="en-US" smtClean="0"/>
              <a:t>7</a:t>
            </a:fld>
            <a:endParaRPr lang="en-US"/>
          </a:p>
        </p:txBody>
      </p:sp>
    </p:spTree>
    <p:extLst>
      <p:ext uri="{BB962C8B-B14F-4D97-AF65-F5344CB8AC3E}">
        <p14:creationId xmlns:p14="http://schemas.microsoft.com/office/powerpoint/2010/main" val="3993115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some of you may already be familiar with this, especially if you have ever taken a public health course, but especially when talking about outbreak response, it is helpful to keep the chain of infection in mind. In order to stop new illnesses from occurring, the chain only needs to be broken in one place. For foodborne or enteric diseases, something as simple as handwashing after using the bathroom or changing diapers, or before eating or preparing food may be enough to break the chain at the portal of exit or entry. Similarly, if we can identify a contaminated food product and work with partners to implement a recall and get product off the shelves and out of peoples kitchens, that may be another opportunity to stop the spread, which is one of the main goals of outbreak response. As a result, being able to identify what is causing an outbreak and how that pathogen is spreading within a population is really key here. </a:t>
            </a:r>
          </a:p>
        </p:txBody>
      </p:sp>
      <p:sp>
        <p:nvSpPr>
          <p:cNvPr id="4" name="Slide Number Placeholder 3"/>
          <p:cNvSpPr>
            <a:spLocks noGrp="1"/>
          </p:cNvSpPr>
          <p:nvPr>
            <p:ph type="sldNum" sz="quarter" idx="5"/>
          </p:nvPr>
        </p:nvSpPr>
        <p:spPr/>
        <p:txBody>
          <a:bodyPr/>
          <a:lstStyle/>
          <a:p>
            <a:fld id="{DA773117-7B3B-49AA-B499-13E1FA9F11C8}" type="slidenum">
              <a:rPr lang="en-US" smtClean="0"/>
              <a:t>8</a:t>
            </a:fld>
            <a:endParaRPr lang="en-US"/>
          </a:p>
        </p:txBody>
      </p:sp>
    </p:spTree>
    <p:extLst>
      <p:ext uri="{BB962C8B-B14F-4D97-AF65-F5344CB8AC3E}">
        <p14:creationId xmlns:p14="http://schemas.microsoft.com/office/powerpoint/2010/main" val="1435216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many folks on this call are likely aware, many folks who have diarrheal symptoms or vomiting due to viral or bacterial infections do not seek healthcare. This may be because symptoms are self limiting, or they recover from symptoms within a </a:t>
            </a:r>
            <a:r>
              <a:rPr lang="en-US" dirty="0" err="1"/>
              <a:t>relateivel</a:t>
            </a:r>
            <a:r>
              <a:rPr lang="en-US" dirty="0"/>
              <a:t> </a:t>
            </a:r>
            <a:r>
              <a:rPr lang="en-US" dirty="0" err="1"/>
              <a:t>yshort</a:t>
            </a:r>
            <a:r>
              <a:rPr lang="en-US" dirty="0"/>
              <a:t> time. </a:t>
            </a:r>
          </a:p>
          <a:p>
            <a:endParaRPr lang="en-US" dirty="0"/>
          </a:p>
          <a:p>
            <a:r>
              <a:rPr lang="en-US" dirty="0"/>
              <a:t>Of those who do seek healthcare, not all providers will order testing, or patients may decline specimen collection even if testing Is offered. Of those that are tested, there is the possibility for false negatives to occur, or for results to go unreported to the health department either due to staff turnover or something like that.  As a result, the number of cases reported to the department are likely just a small portion of what is truly going on within a community. Past CDC estimates have suggested that between 1 </a:t>
            </a:r>
            <a:r>
              <a:rPr lang="en-US"/>
              <a:t>in 30 </a:t>
            </a:r>
            <a:r>
              <a:rPr lang="en-US" dirty="0"/>
              <a:t>cases of salmonella in the U.S. actually get reported, largely due to people not seeking healthcare or being tested. </a:t>
            </a:r>
          </a:p>
          <a:p>
            <a:endParaRPr lang="en-US" dirty="0"/>
          </a:p>
          <a:p>
            <a:r>
              <a:rPr lang="en-US" dirty="0"/>
              <a:t>As a result, even a small cluster of 2 or 3 cases likely indicates that there are more people sick with a population. The cases that we know about are likely just the tip of the iceberg, especially when we are talking about the spread of disease in community settings.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773117-7B3B-49AA-B499-13E1FA9F11C8}" type="slidenum">
              <a:rPr lang="en-US" smtClean="0"/>
              <a:t>9</a:t>
            </a:fld>
            <a:endParaRPr lang="en-US"/>
          </a:p>
        </p:txBody>
      </p:sp>
    </p:spTree>
    <p:extLst>
      <p:ext uri="{BB962C8B-B14F-4D97-AF65-F5344CB8AC3E}">
        <p14:creationId xmlns:p14="http://schemas.microsoft.com/office/powerpoint/2010/main" val="3822109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majority of folks who experience </a:t>
            </a:r>
            <a:r>
              <a:rPr lang="en-US" dirty="0" err="1"/>
              <a:t>gi</a:t>
            </a:r>
            <a:r>
              <a:rPr lang="en-US" dirty="0"/>
              <a:t> illness do not seek care or get tested, but in outbreak situations, testing is really important for understanding what is causing illness, how it is spreading, and interventions that can be taken to stop the spread. If illness is severe, lasts more than 72 hours, or there are multiple people ill, testing is recommended. Testing can also help identify if this is part of a larger outbreak happening across SD or in other states. So if we do suspect an outbreak, we are generally going to want to confirm that with laboratory evidence.</a:t>
            </a:r>
          </a:p>
        </p:txBody>
      </p:sp>
      <p:sp>
        <p:nvSpPr>
          <p:cNvPr id="4" name="Slide Number Placeholder 3"/>
          <p:cNvSpPr>
            <a:spLocks noGrp="1"/>
          </p:cNvSpPr>
          <p:nvPr>
            <p:ph type="sldNum" sz="quarter" idx="5"/>
          </p:nvPr>
        </p:nvSpPr>
        <p:spPr/>
        <p:txBody>
          <a:bodyPr/>
          <a:lstStyle/>
          <a:p>
            <a:fld id="{DA773117-7B3B-49AA-B499-13E1FA9F11C8}" type="slidenum">
              <a:rPr lang="en-US" smtClean="0"/>
              <a:t>10</a:t>
            </a:fld>
            <a:endParaRPr lang="en-US"/>
          </a:p>
        </p:txBody>
      </p:sp>
    </p:spTree>
    <p:extLst>
      <p:ext uri="{BB962C8B-B14F-4D97-AF65-F5344CB8AC3E}">
        <p14:creationId xmlns:p14="http://schemas.microsoft.com/office/powerpoint/2010/main" val="2189940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Specifically for long term care facilities, SDDOH can offer limited testing support for facilities experiencing outbreaks. Generally 3-5 samples from folks actively having symptoms are recommended to identify an outbreak etiology, but this can also be done in house or at an affiliated lab if your facility is associated with larger healthcare system. That may provide more timely results than sending it to the PHL, but be aware support may be available if your facility needs help or has questions regarding testing. </a:t>
            </a:r>
          </a:p>
          <a:p>
            <a:endParaRPr lang="en-US" dirty="0"/>
          </a:p>
          <a:p>
            <a:r>
              <a:rPr lang="en-US" dirty="0"/>
              <a:t>Also, be aware that it is typically best to collect samples from folks who are actively </a:t>
            </a:r>
            <a:r>
              <a:rPr lang="en-US" dirty="0" err="1"/>
              <a:t>havin</a:t>
            </a:r>
            <a:r>
              <a:rPr lang="en-US" dirty="0"/>
              <a:t> symptoms, as this is the time when you are most likely going to be able to successfully identify a pathogen in that sample. </a:t>
            </a:r>
          </a:p>
        </p:txBody>
      </p:sp>
      <p:sp>
        <p:nvSpPr>
          <p:cNvPr id="4" name="Slide Number Placeholder 3"/>
          <p:cNvSpPr>
            <a:spLocks noGrp="1"/>
          </p:cNvSpPr>
          <p:nvPr>
            <p:ph type="sldNum" sz="quarter" idx="5"/>
          </p:nvPr>
        </p:nvSpPr>
        <p:spPr/>
        <p:txBody>
          <a:bodyPr/>
          <a:lstStyle/>
          <a:p>
            <a:fld id="{DA773117-7B3B-49AA-B499-13E1FA9F11C8}" type="slidenum">
              <a:rPr lang="en-US" smtClean="0"/>
              <a:t>11</a:t>
            </a:fld>
            <a:endParaRPr lang="en-US"/>
          </a:p>
        </p:txBody>
      </p:sp>
    </p:spTree>
    <p:extLst>
      <p:ext uri="{BB962C8B-B14F-4D97-AF65-F5344CB8AC3E}">
        <p14:creationId xmlns:p14="http://schemas.microsoft.com/office/powerpoint/2010/main" val="3295975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C08EDA6-D66F-7256-5289-CB0D8E41668D}"/>
              </a:ext>
            </a:extLst>
          </p:cNvPr>
          <p:cNvSpPr>
            <a:spLocks noGrp="1"/>
          </p:cNvSpPr>
          <p:nvPr>
            <p:ph type="body" sz="quarter" idx="10" hasCustomPrompt="1"/>
          </p:nvPr>
        </p:nvSpPr>
        <p:spPr>
          <a:xfrm>
            <a:off x="2603351" y="4044691"/>
            <a:ext cx="9588649" cy="634885"/>
          </a:xfrm>
          <a:prstGeom prst="rect">
            <a:avLst/>
          </a:prstGeom>
        </p:spPr>
        <p:txBody>
          <a:bodyPr/>
          <a:lstStyle>
            <a:lvl1pPr marL="0" indent="0" algn="ctr">
              <a:buNone/>
              <a:defRPr sz="4000" b="1"/>
            </a:lvl1pPr>
          </a:lstStyle>
          <a:p>
            <a:pPr marL="0" indent="0" algn="ctr">
              <a:buNone/>
            </a:pPr>
            <a:r>
              <a:rPr lang="en-US" sz="4000" b="1" dirty="0"/>
              <a:t>Title</a:t>
            </a:r>
          </a:p>
        </p:txBody>
      </p:sp>
      <p:sp>
        <p:nvSpPr>
          <p:cNvPr id="8" name="Subtitle 2">
            <a:extLst>
              <a:ext uri="{FF2B5EF4-FFF2-40B4-BE49-F238E27FC236}">
                <a16:creationId xmlns:a16="http://schemas.microsoft.com/office/drawing/2014/main" id="{36DC547E-C859-49BD-BDD3-04264EB0C71C}"/>
              </a:ext>
            </a:extLst>
          </p:cNvPr>
          <p:cNvSpPr>
            <a:spLocks noGrp="1"/>
          </p:cNvSpPr>
          <p:nvPr>
            <p:ph type="subTitle" idx="1" hasCustomPrompt="1"/>
          </p:nvPr>
        </p:nvSpPr>
        <p:spPr>
          <a:xfrm>
            <a:off x="2603350" y="4849926"/>
            <a:ext cx="9588649" cy="453594"/>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By</a:t>
            </a:r>
          </a:p>
        </p:txBody>
      </p:sp>
    </p:spTree>
    <p:extLst>
      <p:ext uri="{BB962C8B-B14F-4D97-AF65-F5344CB8AC3E}">
        <p14:creationId xmlns:p14="http://schemas.microsoft.com/office/powerpoint/2010/main" val="205936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A8BFFA-B018-C786-15A8-32DEF26AB76D}"/>
              </a:ext>
            </a:extLst>
          </p:cNvPr>
          <p:cNvSpPr>
            <a:spLocks noGrp="1"/>
          </p:cNvSpPr>
          <p:nvPr>
            <p:ph type="ctrTitle" hasCustomPrompt="1"/>
          </p:nvPr>
        </p:nvSpPr>
        <p:spPr>
          <a:xfrm>
            <a:off x="458993" y="75305"/>
            <a:ext cx="11274014" cy="884219"/>
          </a:xfrm>
          <a:prstGeom prst="rect">
            <a:avLst/>
          </a:prstGeom>
        </p:spPr>
        <p:txBody>
          <a:bodyPr wrap="none" anchor="t" anchorCtr="0"/>
          <a:lstStyle>
            <a:lvl1pPr algn="l">
              <a:defRPr sz="5400" b="1">
                <a:solidFill>
                  <a:schemeClr val="accent2"/>
                </a:solidFill>
                <a:latin typeface="+mn-lt"/>
              </a:defRPr>
            </a:lvl1pPr>
          </a:lstStyle>
          <a:p>
            <a:r>
              <a:rPr lang="en-US" dirty="0"/>
              <a:t>Header</a:t>
            </a:r>
          </a:p>
        </p:txBody>
      </p:sp>
      <p:sp>
        <p:nvSpPr>
          <p:cNvPr id="8" name="Content Placeholder 7">
            <a:extLst>
              <a:ext uri="{FF2B5EF4-FFF2-40B4-BE49-F238E27FC236}">
                <a16:creationId xmlns:a16="http://schemas.microsoft.com/office/drawing/2014/main" id="{49424607-4569-3CCA-481A-C5313777F776}"/>
              </a:ext>
            </a:extLst>
          </p:cNvPr>
          <p:cNvSpPr>
            <a:spLocks noGrp="1"/>
          </p:cNvSpPr>
          <p:nvPr>
            <p:ph sz="quarter" idx="10"/>
          </p:nvPr>
        </p:nvSpPr>
        <p:spPr>
          <a:xfrm>
            <a:off x="739775" y="1322649"/>
            <a:ext cx="10717119" cy="4809210"/>
          </a:xfrm>
          <a:prstGeom prst="rect">
            <a:avLst/>
          </a:prstGeom>
        </p:spPr>
        <p:txBody>
          <a:bodyPr/>
          <a:lstStyle>
            <a:lvl1pPr>
              <a:defRPr sz="3200"/>
            </a:lvl1pPr>
            <a:lvl2pPr>
              <a:defRPr sz="2800"/>
            </a:lvl2pPr>
            <a:lvl3pPr>
              <a:defRPr sz="2400"/>
            </a:lvl3pPr>
            <a:lvl4pPr>
              <a:defRPr sz="20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63462486"/>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BFB5DB0-B20B-BCC9-32FB-04F264808A33}"/>
              </a:ext>
            </a:extLst>
          </p:cNvPr>
          <p:cNvSpPr>
            <a:spLocks noGrp="1"/>
          </p:cNvSpPr>
          <p:nvPr>
            <p:ph type="body" sz="quarter" idx="11" hasCustomPrompt="1"/>
          </p:nvPr>
        </p:nvSpPr>
        <p:spPr>
          <a:xfrm>
            <a:off x="549275" y="311486"/>
            <a:ext cx="11241088" cy="710490"/>
          </a:xfrm>
          <a:prstGeom prst="rect">
            <a:avLst/>
          </a:prstGeom>
        </p:spPr>
        <p:txBody>
          <a:bodyPr/>
          <a:lstStyle>
            <a:lvl1pPr marL="0" indent="0">
              <a:buNone/>
              <a:defRPr sz="5400" b="1">
                <a:solidFill>
                  <a:schemeClr val="accent2"/>
                </a:solidFill>
              </a:defRPr>
            </a:lvl1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lang="en-US" dirty="0"/>
              <a:t>Header</a:t>
            </a:r>
          </a:p>
        </p:txBody>
      </p:sp>
      <p:sp>
        <p:nvSpPr>
          <p:cNvPr id="15" name="Content Placeholder 14">
            <a:extLst>
              <a:ext uri="{FF2B5EF4-FFF2-40B4-BE49-F238E27FC236}">
                <a16:creationId xmlns:a16="http://schemas.microsoft.com/office/drawing/2014/main" id="{29276F21-B2A2-DA29-8481-14EB296DFB7B}"/>
              </a:ext>
            </a:extLst>
          </p:cNvPr>
          <p:cNvSpPr>
            <a:spLocks noGrp="1"/>
          </p:cNvSpPr>
          <p:nvPr>
            <p:ph sz="quarter" idx="12"/>
          </p:nvPr>
        </p:nvSpPr>
        <p:spPr>
          <a:xfrm>
            <a:off x="720725" y="1258888"/>
            <a:ext cx="11069638" cy="4432300"/>
          </a:xfrm>
          <a:prstGeom prst="rect">
            <a:avLst/>
          </a:prstGeo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24217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8993" y="75305"/>
            <a:ext cx="11274014" cy="884219"/>
          </a:xfrm>
          <a:prstGeom prst="rect">
            <a:avLst/>
          </a:prstGeom>
        </p:spPr>
        <p:txBody>
          <a:bodyPr wrap="none" anchor="t" anchorCtr="0"/>
          <a:lstStyle>
            <a:lvl1pPr algn="l">
              <a:defRPr sz="5400" b="1">
                <a:solidFill>
                  <a:schemeClr val="accent2"/>
                </a:solidFill>
                <a:latin typeface="+mn-lt"/>
              </a:defRPr>
            </a:lvl1pPr>
          </a:lstStyle>
          <a:p>
            <a:r>
              <a:rPr lang="en-US" dirty="0"/>
              <a:t>Header</a:t>
            </a:r>
          </a:p>
        </p:txBody>
      </p:sp>
      <p:sp>
        <p:nvSpPr>
          <p:cNvPr id="12" name="Text Placeholder 11">
            <a:extLst>
              <a:ext uri="{FF2B5EF4-FFF2-40B4-BE49-F238E27FC236}">
                <a16:creationId xmlns:a16="http://schemas.microsoft.com/office/drawing/2014/main" id="{98E5DD59-222B-D682-B541-9FCC0EEDB9D2}"/>
              </a:ext>
            </a:extLst>
          </p:cNvPr>
          <p:cNvSpPr>
            <a:spLocks noGrp="1"/>
          </p:cNvSpPr>
          <p:nvPr>
            <p:ph type="body" sz="quarter" idx="10"/>
          </p:nvPr>
        </p:nvSpPr>
        <p:spPr>
          <a:xfrm>
            <a:off x="790575" y="1358900"/>
            <a:ext cx="4926013" cy="4651375"/>
          </a:xfrm>
          <a:prstGeom prst="rect">
            <a:avLst/>
          </a:prstGeo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5">
            <a:extLst>
              <a:ext uri="{FF2B5EF4-FFF2-40B4-BE49-F238E27FC236}">
                <a16:creationId xmlns:a16="http://schemas.microsoft.com/office/drawing/2014/main" id="{2C218475-AE73-AC85-98D6-6C5A3F90A216}"/>
              </a:ext>
            </a:extLst>
          </p:cNvPr>
          <p:cNvSpPr>
            <a:spLocks noGrp="1"/>
          </p:cNvSpPr>
          <p:nvPr>
            <p:ph type="body" sz="quarter" idx="11"/>
          </p:nvPr>
        </p:nvSpPr>
        <p:spPr>
          <a:xfrm>
            <a:off x="6445250" y="1358900"/>
            <a:ext cx="5041900" cy="4784725"/>
          </a:xfrm>
          <a:prstGeom prst="rect">
            <a:avLst/>
          </a:prstGeo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3387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E63C866-A5CF-07F6-1B53-9DA557573846}"/>
              </a:ext>
            </a:extLst>
          </p:cNvPr>
          <p:cNvSpPr>
            <a:spLocks noGrp="1"/>
          </p:cNvSpPr>
          <p:nvPr>
            <p:ph sz="quarter" idx="10"/>
          </p:nvPr>
        </p:nvSpPr>
        <p:spPr>
          <a:xfrm>
            <a:off x="558800" y="1279525"/>
            <a:ext cx="8821738" cy="5389563"/>
          </a:xfrm>
          <a:prstGeom prst="rect">
            <a:avLst/>
          </a:prstGeo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1D2E4163-03D8-D1FF-2280-201171939080}"/>
              </a:ext>
            </a:extLst>
          </p:cNvPr>
          <p:cNvSpPr>
            <a:spLocks noGrp="1"/>
          </p:cNvSpPr>
          <p:nvPr>
            <p:ph type="ctrTitle" hasCustomPrompt="1"/>
          </p:nvPr>
        </p:nvSpPr>
        <p:spPr>
          <a:xfrm>
            <a:off x="458993" y="341518"/>
            <a:ext cx="8921545" cy="884219"/>
          </a:xfrm>
          <a:prstGeom prst="rect">
            <a:avLst/>
          </a:prstGeom>
          <a:effectLst/>
        </p:spPr>
        <p:txBody>
          <a:bodyPr wrap="none" anchor="t" anchorCtr="0"/>
          <a:lstStyle>
            <a:lvl1pPr algn="l">
              <a:defRPr sz="5400" b="1">
                <a:solidFill>
                  <a:schemeClr val="accent2"/>
                </a:solidFill>
                <a:latin typeface="+mn-lt"/>
              </a:defRPr>
            </a:lvl1pPr>
          </a:lstStyle>
          <a:p>
            <a:r>
              <a:rPr lang="en-US" dirty="0"/>
              <a:t>Header</a:t>
            </a:r>
          </a:p>
        </p:txBody>
      </p:sp>
    </p:spTree>
    <p:extLst>
      <p:ext uri="{BB962C8B-B14F-4D97-AF65-F5344CB8AC3E}">
        <p14:creationId xmlns:p14="http://schemas.microsoft.com/office/powerpoint/2010/main" val="12039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74503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6.xml"/><Relationship Id="rId4" Type="http://schemas.openxmlformats.org/officeDocument/2006/relationships/image" Target="../media/image3.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
          </a:schemeClr>
        </a:solidFill>
        <a:effectLst/>
      </p:bgPr>
    </p:bg>
    <p:spTree>
      <p:nvGrpSpPr>
        <p:cNvPr id="1" name=""/>
        <p:cNvGrpSpPr/>
        <p:nvPr/>
      </p:nvGrpSpPr>
      <p:grpSpPr>
        <a:xfrm>
          <a:off x="0" y="0"/>
          <a:ext cx="0" cy="0"/>
          <a:chOff x="0" y="0"/>
          <a:chExt cx="0" cy="0"/>
        </a:xfrm>
      </p:grpSpPr>
      <p:grpSp>
        <p:nvGrpSpPr>
          <p:cNvPr id="1026" name="Group 12">
            <a:extLst>
              <a:ext uri="{FF2B5EF4-FFF2-40B4-BE49-F238E27FC236}">
                <a16:creationId xmlns:a16="http://schemas.microsoft.com/office/drawing/2014/main" id="{10F63B39-84AD-D8E9-AB61-760742AEBB2C}"/>
              </a:ext>
            </a:extLst>
          </p:cNvPr>
          <p:cNvGrpSpPr>
            <a:grpSpLocks/>
          </p:cNvGrpSpPr>
          <p:nvPr/>
        </p:nvGrpSpPr>
        <p:grpSpPr bwMode="auto">
          <a:xfrm>
            <a:off x="0" y="0"/>
            <a:ext cx="12166600" cy="6858000"/>
            <a:chOff x="-1" y="0"/>
            <a:chExt cx="12166706" cy="6858000"/>
          </a:xfrm>
        </p:grpSpPr>
        <p:sp>
          <p:nvSpPr>
            <p:cNvPr id="14" name="Rectangle 13">
              <a:extLst>
                <a:ext uri="{FF2B5EF4-FFF2-40B4-BE49-F238E27FC236}">
                  <a16:creationId xmlns:a16="http://schemas.microsoft.com/office/drawing/2014/main" id="{3939D01E-17C7-2A1F-C242-7768D9869459}"/>
                </a:ext>
              </a:extLst>
            </p:cNvPr>
            <p:cNvSpPr>
              <a:spLocks/>
            </p:cNvSpPr>
            <p:nvPr/>
          </p:nvSpPr>
          <p:spPr>
            <a:xfrm>
              <a:off x="-1" y="0"/>
              <a:ext cx="2590823"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4">
              <a:extLst>
                <a:ext uri="{FF2B5EF4-FFF2-40B4-BE49-F238E27FC236}">
                  <a16:creationId xmlns:a16="http://schemas.microsoft.com/office/drawing/2014/main" id="{EAA2E463-7B86-A429-E727-A5F01CFDF645}"/>
                </a:ext>
              </a:extLst>
            </p:cNvPr>
            <p:cNvSpPr>
              <a:spLocks/>
            </p:cNvSpPr>
            <p:nvPr/>
          </p:nvSpPr>
          <p:spPr>
            <a:xfrm>
              <a:off x="25399" y="0"/>
              <a:ext cx="2209819"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FFA6B9F6-1F31-83CB-CE05-B27FECE5D637}"/>
                </a:ext>
              </a:extLst>
            </p:cNvPr>
            <p:cNvSpPr>
              <a:spLocks/>
            </p:cNvSpPr>
            <p:nvPr/>
          </p:nvSpPr>
          <p:spPr>
            <a:xfrm>
              <a:off x="-1" y="0"/>
              <a:ext cx="1739915"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 name="Graphic 16">
              <a:extLst>
                <a:ext uri="{FF2B5EF4-FFF2-40B4-BE49-F238E27FC236}">
                  <a16:creationId xmlns:a16="http://schemas.microsoft.com/office/drawing/2014/main" id="{6D738F9F-F291-6B02-31EE-51FC0FBE66BF}"/>
                </a:ext>
              </a:extLst>
            </p:cNvPr>
            <p:cNvPicPr>
              <a:picLocks noChangeAspect="1"/>
            </p:cNvPicPr>
            <p:nvPr/>
          </p:nvPicPr>
          <p:blipFill>
            <a:blip r:embed="rId3"/>
            <a:stretch>
              <a:fillRect/>
            </a:stretch>
          </p:blipFill>
          <p:spPr>
            <a:xfrm>
              <a:off x="10077537" y="192088"/>
              <a:ext cx="1760553" cy="1447800"/>
            </a:xfrm>
            <a:prstGeom prst="rect">
              <a:avLst/>
            </a:prstGeom>
          </p:spPr>
        </p:pic>
        <p:sp>
          <p:nvSpPr>
            <p:cNvPr id="18" name="Title 8">
              <a:extLst>
                <a:ext uri="{FF2B5EF4-FFF2-40B4-BE49-F238E27FC236}">
                  <a16:creationId xmlns:a16="http://schemas.microsoft.com/office/drawing/2014/main" id="{20111D8E-C30A-B498-9F7E-C3550BDB99BD}"/>
                </a:ext>
              </a:extLst>
            </p:cNvPr>
            <p:cNvSpPr txBox="1">
              <a:spLocks/>
            </p:cNvSpPr>
            <p:nvPr/>
          </p:nvSpPr>
          <p:spPr>
            <a:xfrm>
              <a:off x="2590822" y="1981200"/>
              <a:ext cx="9575883" cy="1447800"/>
            </a:xfrm>
            <a:prstGeom prst="rect">
              <a:avLst/>
            </a:prstGeom>
          </p:spPr>
          <p:txBody>
            <a:bodyPr wrap="none"/>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lnSpc>
                  <a:spcPts val="5500"/>
                </a:lnSpc>
                <a:spcAft>
                  <a:spcPts val="0"/>
                </a:spcAft>
                <a:defRPr/>
              </a:pPr>
              <a:r>
                <a:rPr lang="en-US" sz="6000" dirty="0"/>
                <a:t>South Dakota </a:t>
              </a:r>
              <a:br>
                <a:rPr lang="en-US" sz="6000" dirty="0"/>
              </a:br>
              <a:r>
                <a:rPr lang="en-US" sz="6000" dirty="0"/>
                <a:t>Department of Health</a:t>
              </a:r>
            </a:p>
          </p:txBody>
        </p:sp>
      </p:grpSp>
    </p:spTree>
  </p:cSld>
  <p:clrMap bg1="lt1" tx1="dk1" bg2="lt2" tx2="dk2" accent1="accent1" accent2="accent2" accent3="accent3" accent4="accent4" accent5="accent5" accent6="accent6" hlink="hlink" folHlink="folHlink"/>
  <p:sldLayoutIdLst>
    <p:sldLayoutId id="2147483657" r:id="rId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 name="Rectangle: Diagonal Corners Rounded 9">
            <a:extLst>
              <a:ext uri="{FF2B5EF4-FFF2-40B4-BE49-F238E27FC236}">
                <a16:creationId xmlns:a16="http://schemas.microsoft.com/office/drawing/2014/main" id="{D9F515CB-115F-E0B6-3232-A3CE826495CB}"/>
              </a:ext>
            </a:extLst>
          </p:cNvPr>
          <p:cNvSpPr/>
          <p:nvPr/>
        </p:nvSpPr>
        <p:spPr>
          <a:xfrm>
            <a:off x="452438" y="882650"/>
            <a:ext cx="11263312" cy="5486400"/>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7" name="Graphic 6">
            <a:extLst>
              <a:ext uri="{FF2B5EF4-FFF2-40B4-BE49-F238E27FC236}">
                <a16:creationId xmlns:a16="http://schemas.microsoft.com/office/drawing/2014/main" id="{C235A82A-1EB1-57FE-81A2-6A4FE4FC8659}"/>
              </a:ext>
            </a:extLst>
          </p:cNvPr>
          <p:cNvPicPr>
            <a:picLocks noChangeAspect="1"/>
          </p:cNvPicPr>
          <p:nvPr/>
        </p:nvPicPr>
        <p:blipFill>
          <a:blip r:embed="rId3"/>
          <a:stretch>
            <a:fillRect/>
          </a:stretch>
        </p:blipFill>
        <p:spPr>
          <a:xfrm>
            <a:off x="10617200" y="5649913"/>
            <a:ext cx="1319213" cy="1084262"/>
          </a:xfrm>
          <a:prstGeom prst="rect">
            <a:avLst/>
          </a:prstGeom>
        </p:spPr>
      </p:pic>
    </p:spTree>
  </p:cSld>
  <p:clrMap bg1="lt1" tx1="dk1" bg2="lt2" tx2="dk2" accent1="accent1" accent2="accent2" accent3="accent3" accent4="accent4" accent5="accent5" accent6="accent6" hlink="hlink" folHlink="folHlink"/>
  <p:sldLayoutIdLst>
    <p:sldLayoutId id="2147483658" r:id="rId1"/>
  </p:sldLayoutIdLst>
  <p:txStyles>
    <p:titleStyle>
      <a:lvl1pPr algn="l" rtl="0" fontAlgn="base">
        <a:lnSpc>
          <a:spcPct val="90000"/>
        </a:lnSpc>
        <a:spcBef>
          <a:spcPct val="0"/>
        </a:spcBef>
        <a:spcAft>
          <a:spcPct val="0"/>
        </a:spcAft>
        <a:defRPr sz="4800" b="1" kern="1200">
          <a:solidFill>
            <a:schemeClr val="accent2"/>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32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FFA6B9F6-1F31-83CB-CE05-B27FECE5D637}"/>
              </a:ext>
            </a:extLst>
          </p:cNvPr>
          <p:cNvSpPr>
            <a:spLocks/>
          </p:cNvSpPr>
          <p:nvPr/>
        </p:nvSpPr>
        <p:spPr bwMode="auto">
          <a:xfrm>
            <a:off x="0" y="5877017"/>
            <a:ext cx="12192000" cy="980983"/>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 name="Graphic 16">
            <a:extLst>
              <a:ext uri="{FF2B5EF4-FFF2-40B4-BE49-F238E27FC236}">
                <a16:creationId xmlns:a16="http://schemas.microsoft.com/office/drawing/2014/main" id="{6D738F9F-F291-6B02-31EE-51FC0FBE66BF}"/>
              </a:ext>
            </a:extLst>
          </p:cNvPr>
          <p:cNvPicPr>
            <a:picLocks noChangeAspect="1"/>
          </p:cNvPicPr>
          <p:nvPr/>
        </p:nvPicPr>
        <p:blipFill>
          <a:blip r:embed="rId3"/>
          <a:stretch>
            <a:fillRect/>
          </a:stretch>
        </p:blipFill>
        <p:spPr bwMode="auto">
          <a:xfrm>
            <a:off x="10969111" y="5948039"/>
            <a:ext cx="1000948" cy="823142"/>
          </a:xfrm>
          <a:prstGeom prst="rect">
            <a:avLst/>
          </a:prstGeom>
        </p:spPr>
      </p:pic>
    </p:spTree>
    <p:extLst>
      <p:ext uri="{BB962C8B-B14F-4D97-AF65-F5344CB8AC3E}">
        <p14:creationId xmlns:p14="http://schemas.microsoft.com/office/powerpoint/2010/main" val="123800335"/>
      </p:ext>
    </p:extLst>
  </p:cSld>
  <p:clrMap bg1="lt1" tx1="dk1" bg2="lt2" tx2="dk2" accent1="accent1" accent2="accent2" accent3="accent3" accent4="accent4" accent5="accent5" accent6="accent6" hlink="hlink" folHlink="folHlink"/>
  <p:sldLayoutIdLst>
    <p:sldLayoutId id="2147483667" r:id="rId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EAA196A-ADDC-96A8-BF1B-07BC0F2CFFEA}"/>
              </a:ext>
            </a:extLst>
          </p:cNvPr>
          <p:cNvGrpSpPr/>
          <p:nvPr userDrawn="1"/>
        </p:nvGrpSpPr>
        <p:grpSpPr>
          <a:xfrm>
            <a:off x="534140" y="985421"/>
            <a:ext cx="11123721" cy="5379868"/>
            <a:chOff x="559293" y="985421"/>
            <a:chExt cx="11123721" cy="5379868"/>
          </a:xfrm>
        </p:grpSpPr>
        <p:sp>
          <p:nvSpPr>
            <p:cNvPr id="2" name="Rectangle: Rounded Corners 1">
              <a:extLst>
                <a:ext uri="{FF2B5EF4-FFF2-40B4-BE49-F238E27FC236}">
                  <a16:creationId xmlns:a16="http://schemas.microsoft.com/office/drawing/2014/main" id="{B44788D8-B3D1-7C95-032A-E79C0E793707}"/>
                </a:ext>
              </a:extLst>
            </p:cNvPr>
            <p:cNvSpPr/>
            <p:nvPr userDrawn="1"/>
          </p:nvSpPr>
          <p:spPr>
            <a:xfrm>
              <a:off x="559293" y="985421"/>
              <a:ext cx="5450890" cy="537986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78D6821D-39E0-67ED-A7D7-C15997739454}"/>
                </a:ext>
              </a:extLst>
            </p:cNvPr>
            <p:cNvSpPr/>
            <p:nvPr userDrawn="1"/>
          </p:nvSpPr>
          <p:spPr>
            <a:xfrm>
              <a:off x="6232124" y="985421"/>
              <a:ext cx="5450890" cy="537986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a:extLst>
              <a:ext uri="{FF2B5EF4-FFF2-40B4-BE49-F238E27FC236}">
                <a16:creationId xmlns:a16="http://schemas.microsoft.com/office/drawing/2014/main" id="{C235A82A-1EB1-57FE-81A2-6A4FE4FC8659}"/>
              </a:ext>
            </a:extLst>
          </p:cNvPr>
          <p:cNvPicPr>
            <a:picLocks noChangeAspect="1"/>
          </p:cNvPicPr>
          <p:nvPr/>
        </p:nvPicPr>
        <p:blipFill>
          <a:blip r:embed="rId3"/>
          <a:stretch>
            <a:fillRect/>
          </a:stretch>
        </p:blipFill>
        <p:spPr>
          <a:xfrm>
            <a:off x="10617200" y="5649913"/>
            <a:ext cx="1319213" cy="1084262"/>
          </a:xfrm>
          <a:prstGeom prst="rect">
            <a:avLst/>
          </a:prstGeom>
        </p:spPr>
      </p:pic>
    </p:spTree>
    <p:extLst>
      <p:ext uri="{BB962C8B-B14F-4D97-AF65-F5344CB8AC3E}">
        <p14:creationId xmlns:p14="http://schemas.microsoft.com/office/powerpoint/2010/main" val="1397470346"/>
      </p:ext>
    </p:extLst>
  </p:cSld>
  <p:clrMap bg1="lt1" tx1="dk1" bg2="lt2" tx2="dk2" accent1="accent1" accent2="accent2" accent3="accent3" accent4="accent4" accent5="accent5" accent6="accent6" hlink="hlink" folHlink="folHlink"/>
  <p:sldLayoutIdLst>
    <p:sldLayoutId id="2147483662" r:id="rId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026" name="Group 12">
            <a:extLst>
              <a:ext uri="{FF2B5EF4-FFF2-40B4-BE49-F238E27FC236}">
                <a16:creationId xmlns:a16="http://schemas.microsoft.com/office/drawing/2014/main" id="{10F63B39-84AD-D8E9-AB61-760742AEBB2C}"/>
              </a:ext>
            </a:extLst>
          </p:cNvPr>
          <p:cNvGrpSpPr>
            <a:grpSpLocks/>
          </p:cNvGrpSpPr>
          <p:nvPr userDrawn="1"/>
        </p:nvGrpSpPr>
        <p:grpSpPr bwMode="auto">
          <a:xfrm>
            <a:off x="9601198" y="0"/>
            <a:ext cx="2590800" cy="6858000"/>
            <a:chOff x="9601282" y="0"/>
            <a:chExt cx="2590823" cy="6858000"/>
          </a:xfrm>
        </p:grpSpPr>
        <p:sp>
          <p:nvSpPr>
            <p:cNvPr id="14" name="Rectangle 13">
              <a:extLst>
                <a:ext uri="{FF2B5EF4-FFF2-40B4-BE49-F238E27FC236}">
                  <a16:creationId xmlns:a16="http://schemas.microsoft.com/office/drawing/2014/main" id="{3939D01E-17C7-2A1F-C242-7768D9869459}"/>
                </a:ext>
              </a:extLst>
            </p:cNvPr>
            <p:cNvSpPr>
              <a:spLocks/>
            </p:cNvSpPr>
            <p:nvPr/>
          </p:nvSpPr>
          <p:spPr>
            <a:xfrm>
              <a:off x="9601282" y="0"/>
              <a:ext cx="2590823"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4">
              <a:extLst>
                <a:ext uri="{FF2B5EF4-FFF2-40B4-BE49-F238E27FC236}">
                  <a16:creationId xmlns:a16="http://schemas.microsoft.com/office/drawing/2014/main" id="{EAA2E463-7B86-A429-E727-A5F01CFDF645}"/>
                </a:ext>
              </a:extLst>
            </p:cNvPr>
            <p:cNvSpPr>
              <a:spLocks/>
            </p:cNvSpPr>
            <p:nvPr/>
          </p:nvSpPr>
          <p:spPr>
            <a:xfrm>
              <a:off x="9982286" y="0"/>
              <a:ext cx="2209819"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FFA6B9F6-1F31-83CB-CE05-B27FECE5D637}"/>
                </a:ext>
              </a:extLst>
            </p:cNvPr>
            <p:cNvSpPr>
              <a:spLocks/>
            </p:cNvSpPr>
            <p:nvPr/>
          </p:nvSpPr>
          <p:spPr>
            <a:xfrm>
              <a:off x="10452190" y="0"/>
              <a:ext cx="1739915"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 name="Graphic 16">
              <a:extLst>
                <a:ext uri="{FF2B5EF4-FFF2-40B4-BE49-F238E27FC236}">
                  <a16:creationId xmlns:a16="http://schemas.microsoft.com/office/drawing/2014/main" id="{6D738F9F-F291-6B02-31EE-51FC0FBE66BF}"/>
                </a:ext>
              </a:extLst>
            </p:cNvPr>
            <p:cNvPicPr>
              <a:picLocks noChangeAspect="1"/>
            </p:cNvPicPr>
            <p:nvPr/>
          </p:nvPicPr>
          <p:blipFill>
            <a:blip r:embed="rId3"/>
            <a:stretch>
              <a:fillRect/>
            </a:stretch>
          </p:blipFill>
          <p:spPr>
            <a:xfrm>
              <a:off x="10578829" y="5459860"/>
              <a:ext cx="1486636" cy="1222543"/>
            </a:xfrm>
            <a:prstGeom prst="rect">
              <a:avLst/>
            </a:prstGeom>
          </p:spPr>
        </p:pic>
      </p:grpSp>
    </p:spTree>
    <p:extLst>
      <p:ext uri="{BB962C8B-B14F-4D97-AF65-F5344CB8AC3E}">
        <p14:creationId xmlns:p14="http://schemas.microsoft.com/office/powerpoint/2010/main" val="2437346961"/>
      </p:ext>
    </p:extLst>
  </p:cSld>
  <p:clrMap bg1="lt1" tx1="dk1" bg2="lt2" tx2="dk2" accent1="accent1" accent2="accent2" accent3="accent3" accent4="accent4" accent5="accent5" accent6="accent6" hlink="hlink" folHlink="folHlink"/>
  <p:sldLayoutIdLst>
    <p:sldLayoutId id="2147483660" r:id="rId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20000"/>
          </a:schemeClr>
        </a:solidFill>
        <a:effectLst/>
      </p:bgPr>
    </p:bg>
    <p:spTree>
      <p:nvGrpSpPr>
        <p:cNvPr id="1" name=""/>
        <p:cNvGrpSpPr/>
        <p:nvPr/>
      </p:nvGrpSpPr>
      <p:grpSpPr>
        <a:xfrm>
          <a:off x="0" y="0"/>
          <a:ext cx="0" cy="0"/>
          <a:chOff x="0" y="0"/>
          <a:chExt cx="0" cy="0"/>
        </a:xfrm>
      </p:grpSpPr>
      <p:grpSp>
        <p:nvGrpSpPr>
          <p:cNvPr id="1026" name="Group 12">
            <a:extLst>
              <a:ext uri="{FF2B5EF4-FFF2-40B4-BE49-F238E27FC236}">
                <a16:creationId xmlns:a16="http://schemas.microsoft.com/office/drawing/2014/main" id="{10F63B39-84AD-D8E9-AB61-760742AEBB2C}"/>
              </a:ext>
            </a:extLst>
          </p:cNvPr>
          <p:cNvGrpSpPr>
            <a:grpSpLocks/>
          </p:cNvGrpSpPr>
          <p:nvPr/>
        </p:nvGrpSpPr>
        <p:grpSpPr bwMode="auto">
          <a:xfrm>
            <a:off x="0" y="0"/>
            <a:ext cx="2590800" cy="6858000"/>
            <a:chOff x="-1" y="0"/>
            <a:chExt cx="2590823" cy="6858000"/>
          </a:xfrm>
        </p:grpSpPr>
        <p:sp>
          <p:nvSpPr>
            <p:cNvPr id="14" name="Rectangle 13">
              <a:extLst>
                <a:ext uri="{FF2B5EF4-FFF2-40B4-BE49-F238E27FC236}">
                  <a16:creationId xmlns:a16="http://schemas.microsoft.com/office/drawing/2014/main" id="{3939D01E-17C7-2A1F-C242-7768D9869459}"/>
                </a:ext>
              </a:extLst>
            </p:cNvPr>
            <p:cNvSpPr>
              <a:spLocks/>
            </p:cNvSpPr>
            <p:nvPr/>
          </p:nvSpPr>
          <p:spPr>
            <a:xfrm>
              <a:off x="-1" y="0"/>
              <a:ext cx="2590823"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4">
              <a:extLst>
                <a:ext uri="{FF2B5EF4-FFF2-40B4-BE49-F238E27FC236}">
                  <a16:creationId xmlns:a16="http://schemas.microsoft.com/office/drawing/2014/main" id="{EAA2E463-7B86-A429-E727-A5F01CFDF645}"/>
                </a:ext>
              </a:extLst>
            </p:cNvPr>
            <p:cNvSpPr>
              <a:spLocks/>
            </p:cNvSpPr>
            <p:nvPr/>
          </p:nvSpPr>
          <p:spPr>
            <a:xfrm>
              <a:off x="25399" y="0"/>
              <a:ext cx="2209819"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FFA6B9F6-1F31-83CB-CE05-B27FECE5D637}"/>
                </a:ext>
              </a:extLst>
            </p:cNvPr>
            <p:cNvSpPr>
              <a:spLocks/>
            </p:cNvSpPr>
            <p:nvPr/>
          </p:nvSpPr>
          <p:spPr>
            <a:xfrm>
              <a:off x="-1" y="0"/>
              <a:ext cx="1739916"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3" name="Graphic 2">
            <a:extLst>
              <a:ext uri="{FF2B5EF4-FFF2-40B4-BE49-F238E27FC236}">
                <a16:creationId xmlns:a16="http://schemas.microsoft.com/office/drawing/2014/main" id="{F06B87E9-B310-0030-60F9-42535672F77A}"/>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48378" y="1449811"/>
            <a:ext cx="4640056" cy="3958378"/>
          </a:xfrm>
          <a:prstGeom prst="rect">
            <a:avLst/>
          </a:prstGeom>
        </p:spPr>
      </p:pic>
    </p:spTree>
    <p:extLst>
      <p:ext uri="{BB962C8B-B14F-4D97-AF65-F5344CB8AC3E}">
        <p14:creationId xmlns:p14="http://schemas.microsoft.com/office/powerpoint/2010/main" val="1385835429"/>
      </p:ext>
    </p:extLst>
  </p:cSld>
  <p:clrMap bg1="lt1" tx1="dk1" bg2="lt2" tx2="dk2" accent1="accent1" accent2="accent2" accent3="accent3" accent4="accent4" accent5="accent5" accent6="accent6" hlink="hlink" folHlink="folHlink"/>
  <p:sldLayoutIdLst>
    <p:sldLayoutId id="2147483665" r:id="rId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6.xml"/><Relationship Id="rId3" Type="http://schemas.microsoft.com/office/2018/10/relationships/comments" Target="../comments/modernComment_115_82DA1CF3.xml"/><Relationship Id="rId7" Type="http://schemas.openxmlformats.org/officeDocument/2006/relationships/diagramColors" Target="../diagrams/colors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18/10/relationships/comments" Target="../comments/modernComment_10E_A12F9FDD.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hyperlink" Target="https://www.fsis.usda.gov/recalls" TargetMode="External"/><Relationship Id="rId3" Type="http://schemas.openxmlformats.org/officeDocument/2006/relationships/hyperlink" Target="https://doh.sd.gov/topics/diseases/infectious-diseases/foodborne-enteric-disease/educational-resources/" TargetMode="External"/><Relationship Id="rId7" Type="http://schemas.openxmlformats.org/officeDocument/2006/relationships/hyperlink" Target="https://www.fda.gov/safety/recalls-market-withdrawals-safety-alerts/response-broader-fda-investigation-byheart-initiates-voluntary-recall-two-batches-infant-formula"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 Id="rId6" Type="http://schemas.openxmlformats.org/officeDocument/2006/relationships/hyperlink" Target="https://www.cdc.gov/foodborne-outbreaks/index.html" TargetMode="External"/><Relationship Id="rId5" Type="http://schemas.openxmlformats.org/officeDocument/2006/relationships/hyperlink" Target="https://www.cdc.gov/food-safety/php/data-research/foodborne-illness-burden/index.html" TargetMode="External"/><Relationship Id="rId4" Type="http://schemas.openxmlformats.org/officeDocument/2006/relationships/hyperlink" Target="https://doh.sd.gov/health-data-reports/data-dashboards/infectious-disease-dashboard/"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mailto:Jessica.Williams@state.sd.us"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 Id="rId5" Type="http://schemas.openxmlformats.org/officeDocument/2006/relationships/hyperlink" Target="mailto:rmason@keeganmasonllc.com" TargetMode="External"/><Relationship Id="rId4" Type="http://schemas.openxmlformats.org/officeDocument/2006/relationships/hyperlink" Target="mailto:jkeegan@keeganmasonllc.com"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18/10/relationships/comments" Target="../comments/modernComment_123_65954CED.xml"/><Relationship Id="rId7" Type="http://schemas.openxmlformats.org/officeDocument/2006/relationships/diagramColors" Target="../diagrams/colors5.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38CDE5-40FD-EDFF-8F0B-80AF6FF09414}"/>
              </a:ext>
            </a:extLst>
          </p:cNvPr>
          <p:cNvSpPr>
            <a:spLocks noGrp="1"/>
          </p:cNvSpPr>
          <p:nvPr>
            <p:ph type="title" idx="4294967295"/>
          </p:nvPr>
        </p:nvSpPr>
        <p:spPr>
          <a:xfrm>
            <a:off x="2603351" y="4044691"/>
            <a:ext cx="9588649" cy="63488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chemeClr val="tx1"/>
                </a:solidFill>
                <a:effectLst/>
                <a:uLnTx/>
                <a:uFillTx/>
                <a:latin typeface="+mn-lt"/>
                <a:ea typeface="+mn-ea"/>
                <a:cs typeface="+mn-cs"/>
              </a:rPr>
              <a:t>Foodborne Outbreaks: How Healthcare Facilities &amp; Long-term Care Can Help</a:t>
            </a:r>
          </a:p>
        </p:txBody>
      </p:sp>
      <p:sp>
        <p:nvSpPr>
          <p:cNvPr id="3" name="Subtitle 2">
            <a:extLst>
              <a:ext uri="{FF2B5EF4-FFF2-40B4-BE49-F238E27FC236}">
                <a16:creationId xmlns:a16="http://schemas.microsoft.com/office/drawing/2014/main" id="{C44EE84A-8195-56CD-0A27-316A2844087F}"/>
              </a:ext>
            </a:extLst>
          </p:cNvPr>
          <p:cNvSpPr>
            <a:spLocks noGrp="1"/>
          </p:cNvSpPr>
          <p:nvPr>
            <p:ph type="subTitle" idx="1"/>
          </p:nvPr>
        </p:nvSpPr>
        <p:spPr>
          <a:xfrm>
            <a:off x="2603351" y="5348690"/>
            <a:ext cx="9588649" cy="453594"/>
          </a:xfrm>
        </p:spPr>
        <p:txBody>
          <a:bodyPr/>
          <a:lstStyle/>
          <a:p>
            <a:r>
              <a:rPr lang="en-US" dirty="0"/>
              <a:t>April 9</a:t>
            </a:r>
            <a:r>
              <a:rPr lang="en-US" baseline="30000" dirty="0"/>
              <a:t>th</a:t>
            </a:r>
            <a:r>
              <a:rPr lang="en-US" dirty="0"/>
              <a:t>, 2026</a:t>
            </a:r>
          </a:p>
        </p:txBody>
      </p:sp>
    </p:spTree>
    <p:extLst>
      <p:ext uri="{BB962C8B-B14F-4D97-AF65-F5344CB8AC3E}">
        <p14:creationId xmlns:p14="http://schemas.microsoft.com/office/powerpoint/2010/main" val="2123517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8F4CA-9566-01B1-4C64-11B4B098237E}"/>
              </a:ext>
            </a:extLst>
          </p:cNvPr>
          <p:cNvSpPr>
            <a:spLocks noGrp="1"/>
          </p:cNvSpPr>
          <p:nvPr>
            <p:ph type="ctrTitle"/>
          </p:nvPr>
        </p:nvSpPr>
        <p:spPr/>
        <p:txBody>
          <a:bodyPr/>
          <a:lstStyle/>
          <a:p>
            <a:r>
              <a:rPr lang="en-US" dirty="0"/>
              <a:t>To Test or Not to Test…</a:t>
            </a:r>
          </a:p>
        </p:txBody>
      </p:sp>
      <p:graphicFrame>
        <p:nvGraphicFramePr>
          <p:cNvPr id="4" name="Diagram 3">
            <a:extLst>
              <a:ext uri="{FF2B5EF4-FFF2-40B4-BE49-F238E27FC236}">
                <a16:creationId xmlns:a16="http://schemas.microsoft.com/office/drawing/2014/main" id="{3B6B0E28-56E1-ECFA-9937-B7F19AEBFFC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891425892"/>
              </p:ext>
            </p:extLst>
          </p:nvPr>
        </p:nvGraphicFramePr>
        <p:xfrm>
          <a:off x="1252000" y="1276746"/>
          <a:ext cx="8987153" cy="46987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195332339"/>
      </p:ext>
    </p:extLst>
  </p:cSld>
  <p:clrMapOvr>
    <a:masterClrMapping/>
  </p:clrMapOvr>
  <p:transition spd="slow"/>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90DC06-1FC5-E95A-BFC9-A4D60DB8E6B3}"/>
              </a:ext>
            </a:extLst>
          </p:cNvPr>
          <p:cNvSpPr>
            <a:spLocks noGrp="1"/>
          </p:cNvSpPr>
          <p:nvPr>
            <p:ph sz="quarter" idx="10"/>
          </p:nvPr>
        </p:nvSpPr>
        <p:spPr>
          <a:xfrm>
            <a:off x="558800" y="1602769"/>
            <a:ext cx="8821738" cy="5066319"/>
          </a:xfrm>
        </p:spPr>
        <p:txBody>
          <a:bodyPr/>
          <a:lstStyle/>
          <a:p>
            <a:r>
              <a:rPr lang="en-US" dirty="0"/>
              <a:t>SDDOH can provide some testing support to identify pathogens causing an outbreak in long term care settings</a:t>
            </a:r>
          </a:p>
          <a:p>
            <a:pPr lvl="1"/>
            <a:r>
              <a:rPr lang="en-US" dirty="0"/>
              <a:t>3-5 samples generally recommended</a:t>
            </a:r>
          </a:p>
          <a:p>
            <a:r>
              <a:rPr lang="en-US" dirty="0"/>
              <a:t>Active symptoms → more likely to get a positive result</a:t>
            </a:r>
          </a:p>
          <a:p>
            <a:endParaRPr lang="en-US" dirty="0"/>
          </a:p>
        </p:txBody>
      </p:sp>
      <p:sp>
        <p:nvSpPr>
          <p:cNvPr id="3" name="Title 2">
            <a:extLst>
              <a:ext uri="{FF2B5EF4-FFF2-40B4-BE49-F238E27FC236}">
                <a16:creationId xmlns:a16="http://schemas.microsoft.com/office/drawing/2014/main" id="{C41D27BC-90C6-0917-0EC2-D429AC32149E}"/>
              </a:ext>
            </a:extLst>
          </p:cNvPr>
          <p:cNvSpPr>
            <a:spLocks noGrp="1"/>
          </p:cNvSpPr>
          <p:nvPr>
            <p:ph type="ctrTitle"/>
          </p:nvPr>
        </p:nvSpPr>
        <p:spPr>
          <a:xfrm>
            <a:off x="458993" y="505905"/>
            <a:ext cx="8921545" cy="884219"/>
          </a:xfrm>
        </p:spPr>
        <p:txBody>
          <a:bodyPr/>
          <a:lstStyle/>
          <a:p>
            <a:r>
              <a:rPr lang="en-US" dirty="0"/>
              <a:t>Testing Support</a:t>
            </a:r>
          </a:p>
        </p:txBody>
      </p:sp>
    </p:spTree>
    <p:extLst>
      <p:ext uri="{BB962C8B-B14F-4D97-AF65-F5344CB8AC3E}">
        <p14:creationId xmlns:p14="http://schemas.microsoft.com/office/powerpoint/2010/main" val="2142374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95AE2E-9849-1D9D-2799-6D89BC8BE7E5}"/>
              </a:ext>
            </a:extLst>
          </p:cNvPr>
          <p:cNvSpPr>
            <a:spLocks noGrp="1"/>
          </p:cNvSpPr>
          <p:nvPr>
            <p:ph type="title" idx="4294967295"/>
          </p:nvPr>
        </p:nvSpPr>
        <p:spPr>
          <a:xfrm>
            <a:off x="549275" y="311486"/>
            <a:ext cx="11241088"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What needs to happen to get results…</a:t>
            </a:r>
          </a:p>
        </p:txBody>
      </p:sp>
      <p:graphicFrame>
        <p:nvGraphicFramePr>
          <p:cNvPr id="4" name="Content Placeholder 3">
            <a:extLst>
              <a:ext uri="{FF2B5EF4-FFF2-40B4-BE49-F238E27FC236}">
                <a16:creationId xmlns:a16="http://schemas.microsoft.com/office/drawing/2014/main" id="{0F2D87F4-3FBB-908B-F6B8-0D4CBB133BC2}"/>
              </a:ext>
              <a:ext uri="{C183D7F6-B498-43B3-948B-1728B52AA6E4}">
                <adec:decorative xmlns:adec="http://schemas.microsoft.com/office/drawing/2017/decorative" val="1"/>
              </a:ext>
            </a:extLst>
          </p:cNvPr>
          <p:cNvGraphicFramePr>
            <a:graphicFrameLocks noGrp="1"/>
          </p:cNvGraphicFramePr>
          <p:nvPr>
            <p:ph sz="quarter" idx="12"/>
            <p:extLst>
              <p:ext uri="{D42A27DB-BD31-4B8C-83A1-F6EECF244321}">
                <p14:modId xmlns:p14="http://schemas.microsoft.com/office/powerpoint/2010/main" val="1576554333"/>
              </p:ext>
            </p:extLst>
          </p:nvPr>
        </p:nvGraphicFramePr>
        <p:xfrm>
          <a:off x="720725" y="1258888"/>
          <a:ext cx="11069638" cy="2170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CE13B692-DD3B-F3B3-55AF-165EAAB8DA9E}"/>
              </a:ext>
            </a:extLst>
          </p:cNvPr>
          <p:cNvSpPr txBox="1"/>
          <p:nvPr/>
        </p:nvSpPr>
        <p:spPr>
          <a:xfrm>
            <a:off x="720725" y="4782189"/>
            <a:ext cx="7475624" cy="646331"/>
          </a:xfrm>
          <a:prstGeom prst="rect">
            <a:avLst/>
          </a:prstGeom>
          <a:noFill/>
        </p:spPr>
        <p:txBody>
          <a:bodyPr wrap="square">
            <a:spAutoFit/>
          </a:bodyPr>
          <a:lstStyle/>
          <a:p>
            <a:r>
              <a:rPr lang="en-US" dirty="0"/>
              <a:t>Pathogens that are routinely sequenced at the Public Health Lab:</a:t>
            </a:r>
          </a:p>
          <a:p>
            <a:pPr marL="285750" indent="-285750">
              <a:buFont typeface="Arial" panose="020B0604020202020204" pitchFamily="34" charset="0"/>
              <a:buChar char="•"/>
            </a:pPr>
            <a:r>
              <a:rPr lang="en-US" i="1" dirty="0"/>
              <a:t>Salmonella, Listeria, Shigella, E. coli </a:t>
            </a:r>
            <a:r>
              <a:rPr lang="en-US" dirty="0"/>
              <a:t>(</a:t>
            </a:r>
            <a:r>
              <a:rPr lang="en-US" err="1"/>
              <a:t>shiga</a:t>
            </a:r>
            <a:r>
              <a:rPr lang="en-US"/>
              <a:t> toxin-producing</a:t>
            </a:r>
            <a:r>
              <a:rPr lang="en-US" dirty="0"/>
              <a:t>), </a:t>
            </a:r>
            <a:r>
              <a:rPr lang="en-US" i="1" dirty="0"/>
              <a:t>Vibrio </a:t>
            </a:r>
            <a:r>
              <a:rPr lang="en-US" dirty="0"/>
              <a:t>species</a:t>
            </a:r>
          </a:p>
        </p:txBody>
      </p:sp>
      <p:sp>
        <p:nvSpPr>
          <p:cNvPr id="7" name="Callout: Bent Line 6">
            <a:extLst>
              <a:ext uri="{FF2B5EF4-FFF2-40B4-BE49-F238E27FC236}">
                <a16:creationId xmlns:a16="http://schemas.microsoft.com/office/drawing/2014/main" id="{4193C702-C52D-1F93-DADA-439F2A68E3E7}"/>
              </a:ext>
            </a:extLst>
          </p:cNvPr>
          <p:cNvSpPr/>
          <p:nvPr/>
        </p:nvSpPr>
        <p:spPr>
          <a:xfrm>
            <a:off x="4914494" y="2970014"/>
            <a:ext cx="1903615" cy="1097280"/>
          </a:xfrm>
          <a:prstGeom prst="borderCallout2">
            <a:avLst>
              <a:gd name="adj1" fmla="val 39962"/>
              <a:gd name="adj2" fmla="val 837"/>
              <a:gd name="adj3" fmla="val 39962"/>
              <a:gd name="adj4" fmla="val -24964"/>
              <a:gd name="adj5" fmla="val -26137"/>
              <a:gd name="adj6" fmla="val -23960"/>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Results reported to Department of Health</a:t>
            </a:r>
          </a:p>
        </p:txBody>
      </p:sp>
      <p:sp>
        <p:nvSpPr>
          <p:cNvPr id="8" name="Callout: Line 7">
            <a:extLst>
              <a:ext uri="{FF2B5EF4-FFF2-40B4-BE49-F238E27FC236}">
                <a16:creationId xmlns:a16="http://schemas.microsoft.com/office/drawing/2014/main" id="{1AC50CB3-EC6F-0C1C-875A-55768BC2214E}"/>
              </a:ext>
            </a:extLst>
          </p:cNvPr>
          <p:cNvSpPr/>
          <p:nvPr/>
        </p:nvSpPr>
        <p:spPr>
          <a:xfrm>
            <a:off x="7620071" y="2970015"/>
            <a:ext cx="1903615" cy="1097279"/>
          </a:xfrm>
          <a:prstGeom prst="borderCallout1">
            <a:avLst>
              <a:gd name="adj1" fmla="val 50132"/>
              <a:gd name="adj2" fmla="val -114"/>
              <a:gd name="adj3" fmla="val 51594"/>
              <a:gd name="adj4" fmla="val -42105"/>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DOH Staff Call Patient for Interview</a:t>
            </a:r>
          </a:p>
        </p:txBody>
      </p:sp>
    </p:spTree>
    <p:extLst>
      <p:ext uri="{BB962C8B-B14F-4D97-AF65-F5344CB8AC3E}">
        <p14:creationId xmlns:p14="http://schemas.microsoft.com/office/powerpoint/2010/main" val="717445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DE4CF-D8E1-CAD8-0DFA-24C55AF42D8C}"/>
              </a:ext>
            </a:extLst>
          </p:cNvPr>
          <p:cNvSpPr>
            <a:spLocks noGrp="1"/>
          </p:cNvSpPr>
          <p:nvPr>
            <p:ph type="ctrTitle"/>
          </p:nvPr>
        </p:nvSpPr>
        <p:spPr/>
        <p:txBody>
          <a:bodyPr/>
          <a:lstStyle/>
          <a:p>
            <a:r>
              <a:rPr lang="en-US" dirty="0"/>
              <a:t>Whole Genome Sequencing (WGS)</a:t>
            </a:r>
          </a:p>
        </p:txBody>
      </p:sp>
      <p:sp>
        <p:nvSpPr>
          <p:cNvPr id="3" name="Text Placeholder 2">
            <a:extLst>
              <a:ext uri="{FF2B5EF4-FFF2-40B4-BE49-F238E27FC236}">
                <a16:creationId xmlns:a16="http://schemas.microsoft.com/office/drawing/2014/main" id="{3B1B3B48-9E07-D51B-D514-CBFAB737DAC8}"/>
              </a:ext>
            </a:extLst>
          </p:cNvPr>
          <p:cNvSpPr>
            <a:spLocks noGrp="1"/>
          </p:cNvSpPr>
          <p:nvPr>
            <p:ph type="body" sz="quarter" idx="10"/>
          </p:nvPr>
        </p:nvSpPr>
        <p:spPr/>
        <p:txBody>
          <a:bodyPr/>
          <a:lstStyle/>
          <a:p>
            <a:pPr marL="0" indent="0">
              <a:buNone/>
            </a:pPr>
            <a:r>
              <a:rPr lang="en-US" b="1" dirty="0"/>
              <a:t>What is WGS?</a:t>
            </a:r>
          </a:p>
          <a:p>
            <a:r>
              <a:rPr lang="en-US" dirty="0"/>
              <a:t>Replaced PFGE</a:t>
            </a:r>
          </a:p>
          <a:p>
            <a:r>
              <a:rPr lang="en-US" dirty="0"/>
              <a:t>Sequences the genes of pathogenic organisms</a:t>
            </a:r>
          </a:p>
          <a:p>
            <a:r>
              <a:rPr lang="en-US" dirty="0"/>
              <a:t>Can compare results between isolates</a:t>
            </a:r>
          </a:p>
          <a:p>
            <a:r>
              <a:rPr lang="en-US" dirty="0"/>
              <a:t>Routinely sequenced: </a:t>
            </a:r>
            <a:r>
              <a:rPr lang="en-US" i="1" dirty="0"/>
              <a:t>Salmonella, Shigella, STEC, Listeria, Vibrio</a:t>
            </a:r>
          </a:p>
          <a:p>
            <a:endParaRPr lang="en-US" dirty="0"/>
          </a:p>
        </p:txBody>
      </p:sp>
      <p:sp>
        <p:nvSpPr>
          <p:cNvPr id="4" name="Text Placeholder 3">
            <a:extLst>
              <a:ext uri="{FF2B5EF4-FFF2-40B4-BE49-F238E27FC236}">
                <a16:creationId xmlns:a16="http://schemas.microsoft.com/office/drawing/2014/main" id="{8AC57614-A79E-A69B-2E4E-8DAD4013F7AF}"/>
              </a:ext>
            </a:extLst>
          </p:cNvPr>
          <p:cNvSpPr>
            <a:spLocks noGrp="1"/>
          </p:cNvSpPr>
          <p:nvPr>
            <p:ph type="body" sz="quarter" idx="11"/>
          </p:nvPr>
        </p:nvSpPr>
        <p:spPr/>
        <p:txBody>
          <a:bodyPr/>
          <a:lstStyle/>
          <a:p>
            <a:pPr marL="0" indent="0">
              <a:buNone/>
            </a:pPr>
            <a:r>
              <a:rPr lang="en-US" b="1" dirty="0"/>
              <a:t>What information do we get from WGS?</a:t>
            </a:r>
          </a:p>
          <a:p>
            <a:r>
              <a:rPr lang="en-US" dirty="0"/>
              <a:t>Species &amp; Serotype</a:t>
            </a:r>
          </a:p>
          <a:p>
            <a:pPr lvl="1"/>
            <a:r>
              <a:rPr lang="en-US" dirty="0"/>
              <a:t>Shiga toxin type</a:t>
            </a:r>
          </a:p>
          <a:p>
            <a:r>
              <a:rPr lang="en-US" dirty="0"/>
              <a:t>Predicted Resistance</a:t>
            </a:r>
          </a:p>
          <a:p>
            <a:r>
              <a:rPr lang="en-US" dirty="0"/>
              <a:t>Reoccurring, Emerging or Persisting (REP) strains</a:t>
            </a:r>
          </a:p>
          <a:p>
            <a:r>
              <a:rPr lang="en-US" dirty="0"/>
              <a:t>Track outbreaks, track strains over time</a:t>
            </a:r>
          </a:p>
          <a:p>
            <a:pPr marL="0" indent="0">
              <a:buNone/>
            </a:pPr>
            <a:endParaRPr lang="en-US" dirty="0"/>
          </a:p>
        </p:txBody>
      </p:sp>
    </p:spTree>
    <p:extLst>
      <p:ext uri="{BB962C8B-B14F-4D97-AF65-F5344CB8AC3E}">
        <p14:creationId xmlns:p14="http://schemas.microsoft.com/office/powerpoint/2010/main" val="12845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2CED-DEE6-2648-4CEB-A247DE41F29D}"/>
              </a:ext>
            </a:extLst>
          </p:cNvPr>
          <p:cNvSpPr>
            <a:spLocks noGrp="1"/>
          </p:cNvSpPr>
          <p:nvPr>
            <p:ph type="ctrTitle"/>
          </p:nvPr>
        </p:nvSpPr>
        <p:spPr>
          <a:xfrm>
            <a:off x="0" y="75305"/>
            <a:ext cx="12192000" cy="884219"/>
          </a:xfrm>
        </p:spPr>
        <p:txBody>
          <a:bodyPr/>
          <a:lstStyle/>
          <a:p>
            <a:pPr algn="ctr"/>
            <a:r>
              <a:rPr lang="en-US"/>
              <a:t>DOH investigation of</a:t>
            </a:r>
            <a:r>
              <a:rPr lang="en-US" dirty="0"/>
              <a:t> reportable diseases</a:t>
            </a:r>
            <a:endParaRPr lang="en-US"/>
          </a:p>
        </p:txBody>
      </p:sp>
      <p:graphicFrame>
        <p:nvGraphicFramePr>
          <p:cNvPr id="4" name="Diagram 3">
            <a:extLst>
              <a:ext uri="{FF2B5EF4-FFF2-40B4-BE49-F238E27FC236}">
                <a16:creationId xmlns:a16="http://schemas.microsoft.com/office/drawing/2014/main" id="{5E38AD1C-0C22-E7D7-39E5-FA6580BAA799}"/>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923354690"/>
              </p:ext>
            </p:extLst>
          </p:nvPr>
        </p:nvGraphicFramePr>
        <p:xfrm>
          <a:off x="735105" y="1266739"/>
          <a:ext cx="10690701" cy="4639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685306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061AD6-B1D6-AE69-54D5-64508B28BC46}"/>
              </a:ext>
            </a:extLst>
          </p:cNvPr>
          <p:cNvSpPr>
            <a:spLocks noGrp="1"/>
          </p:cNvSpPr>
          <p:nvPr>
            <p:ph type="title" idx="4294967295"/>
          </p:nvPr>
        </p:nvSpPr>
        <p:spPr>
          <a:xfrm>
            <a:off x="549275" y="311486"/>
            <a:ext cx="11241088"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How does DOH get notified?</a:t>
            </a:r>
          </a:p>
        </p:txBody>
      </p:sp>
      <p:graphicFrame>
        <p:nvGraphicFramePr>
          <p:cNvPr id="4" name="Content Placeholder 3">
            <a:extLst>
              <a:ext uri="{FF2B5EF4-FFF2-40B4-BE49-F238E27FC236}">
                <a16:creationId xmlns:a16="http://schemas.microsoft.com/office/drawing/2014/main" id="{2A173E08-A019-758B-06C0-562553C57FBC}"/>
              </a:ext>
              <a:ext uri="{C183D7F6-B498-43B3-948B-1728B52AA6E4}">
                <adec:decorative xmlns:adec="http://schemas.microsoft.com/office/drawing/2017/decorative" val="1"/>
              </a:ext>
            </a:extLst>
          </p:cNvPr>
          <p:cNvGraphicFramePr>
            <a:graphicFrameLocks noGrp="1"/>
          </p:cNvGraphicFramePr>
          <p:nvPr>
            <p:ph sz="quarter" idx="12"/>
            <p:extLst>
              <p:ext uri="{D42A27DB-BD31-4B8C-83A1-F6EECF244321}">
                <p14:modId xmlns:p14="http://schemas.microsoft.com/office/powerpoint/2010/main" val="2834159621"/>
              </p:ext>
            </p:extLst>
          </p:nvPr>
        </p:nvGraphicFramePr>
        <p:xfrm>
          <a:off x="549275" y="1212850"/>
          <a:ext cx="10800016" cy="4432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6809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986D669F-9000-140C-1F16-62600CE9AE2E}"/>
              </a:ext>
              <a:ext uri="{C183D7F6-B498-43B3-948B-1728B52AA6E4}">
                <adec:decorative xmlns:adec="http://schemas.microsoft.com/office/drawing/2017/decorative" val="1"/>
              </a:ext>
            </a:extLst>
          </p:cNvPr>
          <p:cNvGraphicFramePr>
            <a:graphicFrameLocks noGrp="1"/>
          </p:cNvGraphicFramePr>
          <p:nvPr>
            <p:ph sz="quarter" idx="10"/>
            <p:extLst>
              <p:ext uri="{D42A27DB-BD31-4B8C-83A1-F6EECF244321}">
                <p14:modId xmlns:p14="http://schemas.microsoft.com/office/powerpoint/2010/main" val="1208291309"/>
              </p:ext>
            </p:extLst>
          </p:nvPr>
        </p:nvGraphicFramePr>
        <p:xfrm>
          <a:off x="558800" y="1990165"/>
          <a:ext cx="8821738" cy="4867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610D4E9A-AA4C-A12B-14C6-F138155193B9}"/>
              </a:ext>
            </a:extLst>
          </p:cNvPr>
          <p:cNvSpPr>
            <a:spLocks noGrp="1"/>
          </p:cNvSpPr>
          <p:nvPr>
            <p:ph type="ctrTitle"/>
          </p:nvPr>
        </p:nvSpPr>
        <p:spPr>
          <a:xfrm>
            <a:off x="458993" y="341518"/>
            <a:ext cx="10632340" cy="843815"/>
          </a:xfrm>
        </p:spPr>
        <p:txBody>
          <a:bodyPr/>
          <a:lstStyle/>
          <a:p>
            <a:r>
              <a:rPr lang="en-US" dirty="0"/>
              <a:t>Foodborne &amp; Enteric </a:t>
            </a:r>
            <a:r>
              <a:rPr lang="en-US"/>
              <a:t>Disease</a:t>
            </a:r>
            <a:br>
              <a:rPr lang="en-US"/>
            </a:br>
            <a:r>
              <a:rPr lang="en-US"/>
              <a:t>Spread </a:t>
            </a:r>
            <a:r>
              <a:rPr lang="en-US" dirty="0"/>
              <a:t>in Healthcare Settings</a:t>
            </a:r>
          </a:p>
        </p:txBody>
      </p:sp>
    </p:spTree>
    <p:extLst>
      <p:ext uri="{BB962C8B-B14F-4D97-AF65-F5344CB8AC3E}">
        <p14:creationId xmlns:p14="http://schemas.microsoft.com/office/powerpoint/2010/main" val="2427588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F1880C-ECBC-BCDD-C6B2-3416BFDCF15C}"/>
              </a:ext>
            </a:extLst>
          </p:cNvPr>
          <p:cNvSpPr>
            <a:spLocks noGrp="1"/>
          </p:cNvSpPr>
          <p:nvPr>
            <p:ph type="title" idx="4294967295"/>
          </p:nvPr>
        </p:nvSpPr>
        <p:spPr>
          <a:xfrm>
            <a:off x="549275" y="311486"/>
            <a:ext cx="11241088"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Investigation Challenges</a:t>
            </a:r>
          </a:p>
        </p:txBody>
      </p:sp>
      <p:sp>
        <p:nvSpPr>
          <p:cNvPr id="3" name="Content Placeholder 2">
            <a:extLst>
              <a:ext uri="{FF2B5EF4-FFF2-40B4-BE49-F238E27FC236}">
                <a16:creationId xmlns:a16="http://schemas.microsoft.com/office/drawing/2014/main" id="{93583AB1-A8F5-6361-675C-AD05ACE0244B}"/>
              </a:ext>
            </a:extLst>
          </p:cNvPr>
          <p:cNvSpPr>
            <a:spLocks noGrp="1"/>
          </p:cNvSpPr>
          <p:nvPr>
            <p:ph sz="quarter" idx="12"/>
          </p:nvPr>
        </p:nvSpPr>
        <p:spPr>
          <a:xfrm>
            <a:off x="720725" y="1520574"/>
            <a:ext cx="11069638" cy="4170613"/>
          </a:xfrm>
        </p:spPr>
        <p:txBody>
          <a:bodyPr/>
          <a:lstStyle/>
          <a:p>
            <a:r>
              <a:rPr lang="en-US" dirty="0"/>
              <a:t>Food recall can be difficult</a:t>
            </a:r>
          </a:p>
          <a:p>
            <a:r>
              <a:rPr lang="en-US" dirty="0"/>
              <a:t>Individuals may not keep receipts</a:t>
            </a:r>
          </a:p>
          <a:p>
            <a:r>
              <a:rPr lang="en-US" dirty="0"/>
              <a:t>Not everyone who is sick seeks healthcare</a:t>
            </a:r>
          </a:p>
          <a:p>
            <a:r>
              <a:rPr lang="en-US" dirty="0"/>
              <a:t>Not everyone who seeks healthcare is tested</a:t>
            </a:r>
          </a:p>
          <a:p>
            <a:r>
              <a:rPr lang="en-US" dirty="0"/>
              <a:t>Food may not be available for testing at time of outbreak investigation or testing may be unsuccessful</a:t>
            </a:r>
          </a:p>
          <a:p>
            <a:r>
              <a:rPr lang="en-US" dirty="0"/>
              <a:t>Stealth vehicles (herbs, onions, sauce ingredients, etc.)</a:t>
            </a:r>
          </a:p>
        </p:txBody>
      </p:sp>
    </p:spTree>
    <p:extLst>
      <p:ext uri="{BB962C8B-B14F-4D97-AF65-F5344CB8AC3E}">
        <p14:creationId xmlns:p14="http://schemas.microsoft.com/office/powerpoint/2010/main" val="884463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554ABF2-37BE-A179-BDD4-91FEBC386A80}"/>
              </a:ext>
              <a:ext uri="{C183D7F6-B498-43B3-948B-1728B52AA6E4}">
                <adec:decorative xmlns:adec="http://schemas.microsoft.com/office/drawing/2017/decorative" val="1"/>
              </a:ext>
            </a:extLst>
          </p:cNvPr>
          <p:cNvGraphicFramePr>
            <a:graphicFrameLocks noGrp="1"/>
          </p:cNvGraphicFramePr>
          <p:nvPr>
            <p:ph sz="quarter" idx="10"/>
            <p:extLst>
              <p:ext uri="{D42A27DB-BD31-4B8C-83A1-F6EECF244321}">
                <p14:modId xmlns:p14="http://schemas.microsoft.com/office/powerpoint/2010/main" val="1244954284"/>
              </p:ext>
            </p:extLst>
          </p:nvPr>
        </p:nvGraphicFramePr>
        <p:xfrm>
          <a:off x="558800" y="1279525"/>
          <a:ext cx="8821738" cy="5389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C88DF3A8-6D8B-8AAD-2CBF-E66951DC65C7}"/>
              </a:ext>
            </a:extLst>
          </p:cNvPr>
          <p:cNvSpPr>
            <a:spLocks noGrp="1"/>
          </p:cNvSpPr>
          <p:nvPr>
            <p:ph type="ctrTitle"/>
          </p:nvPr>
        </p:nvSpPr>
        <p:spPr/>
        <p:txBody>
          <a:bodyPr/>
          <a:lstStyle/>
          <a:p>
            <a:r>
              <a:rPr lang="en-US" dirty="0"/>
              <a:t>Clusters &amp; Sub-clusters</a:t>
            </a:r>
          </a:p>
        </p:txBody>
      </p:sp>
    </p:spTree>
    <p:extLst>
      <p:ext uri="{BB962C8B-B14F-4D97-AF65-F5344CB8AC3E}">
        <p14:creationId xmlns:p14="http://schemas.microsoft.com/office/powerpoint/2010/main" val="3491974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344178-1991-2BBE-57F7-75A720F6BF64}"/>
              </a:ext>
            </a:extLst>
          </p:cNvPr>
          <p:cNvSpPr>
            <a:spLocks noGrp="1"/>
          </p:cNvSpPr>
          <p:nvPr>
            <p:ph type="title" idx="4294967295"/>
          </p:nvPr>
        </p:nvSpPr>
        <p:spPr>
          <a:xfrm>
            <a:off x="549275" y="311486"/>
            <a:ext cx="11241088"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Records – Outbreak Response</a:t>
            </a:r>
          </a:p>
        </p:txBody>
      </p:sp>
      <p:graphicFrame>
        <p:nvGraphicFramePr>
          <p:cNvPr id="7" name="Content Placeholder 6">
            <a:extLst>
              <a:ext uri="{FF2B5EF4-FFF2-40B4-BE49-F238E27FC236}">
                <a16:creationId xmlns:a16="http://schemas.microsoft.com/office/drawing/2014/main" id="{49B4D781-3021-C396-536F-89B5A8579553}"/>
              </a:ext>
              <a:ext uri="{C183D7F6-B498-43B3-948B-1728B52AA6E4}">
                <adec:decorative xmlns:adec="http://schemas.microsoft.com/office/drawing/2017/decorative" val="1"/>
              </a:ext>
            </a:extLst>
          </p:cNvPr>
          <p:cNvGraphicFramePr>
            <a:graphicFrameLocks noGrp="1"/>
          </p:cNvGraphicFramePr>
          <p:nvPr>
            <p:ph sz="quarter" idx="12"/>
            <p:extLst>
              <p:ext uri="{D42A27DB-BD31-4B8C-83A1-F6EECF244321}">
                <p14:modId xmlns:p14="http://schemas.microsoft.com/office/powerpoint/2010/main" val="2945993976"/>
              </p:ext>
            </p:extLst>
          </p:nvPr>
        </p:nvGraphicFramePr>
        <p:xfrm>
          <a:off x="720726" y="1258888"/>
          <a:ext cx="10298728" cy="42741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298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12EA11-563B-41D0-C29E-F976579E3E9D}"/>
              </a:ext>
            </a:extLst>
          </p:cNvPr>
          <p:cNvSpPr>
            <a:spLocks noGrp="1"/>
          </p:cNvSpPr>
          <p:nvPr>
            <p:ph sz="quarter" idx="10"/>
          </p:nvPr>
        </p:nvSpPr>
        <p:spPr/>
        <p:txBody>
          <a:bodyPr/>
          <a:lstStyle/>
          <a:p>
            <a:endParaRPr lang="en-US"/>
          </a:p>
        </p:txBody>
      </p:sp>
      <p:sp>
        <p:nvSpPr>
          <p:cNvPr id="3" name="Title 2">
            <a:extLst>
              <a:ext uri="{FF2B5EF4-FFF2-40B4-BE49-F238E27FC236}">
                <a16:creationId xmlns:a16="http://schemas.microsoft.com/office/drawing/2014/main" id="{809757AC-8328-9276-582A-6B0B2B3AC3D0}"/>
              </a:ext>
            </a:extLst>
          </p:cNvPr>
          <p:cNvSpPr>
            <a:spLocks noGrp="1"/>
          </p:cNvSpPr>
          <p:nvPr>
            <p:ph type="ctrTitle"/>
          </p:nvPr>
        </p:nvSpPr>
        <p:spPr>
          <a:xfrm>
            <a:off x="228918" y="-1182482"/>
            <a:ext cx="8921545" cy="884219"/>
          </a:xfrm>
        </p:spPr>
        <p:txBody>
          <a:bodyPr/>
          <a:lstStyle/>
          <a:p>
            <a:r>
              <a:rPr lang="en-US" dirty="0"/>
              <a:t>Title</a:t>
            </a:r>
          </a:p>
        </p:txBody>
      </p:sp>
      <p:pic>
        <p:nvPicPr>
          <p:cNvPr id="4" name="Picture 3" descr="What is Public Health Diagram">
            <a:extLst>
              <a:ext uri="{FF2B5EF4-FFF2-40B4-BE49-F238E27FC236}">
                <a16:creationId xmlns:a16="http://schemas.microsoft.com/office/drawing/2014/main" id="{BB435E0C-0B7F-3B8A-F6E7-2CE3F3445C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918" y="-109772"/>
            <a:ext cx="9223720" cy="7127421"/>
          </a:xfrm>
          <a:prstGeom prst="rect">
            <a:avLst/>
          </a:prstGeom>
        </p:spPr>
      </p:pic>
    </p:spTree>
    <p:extLst>
      <p:ext uri="{BB962C8B-B14F-4D97-AF65-F5344CB8AC3E}">
        <p14:creationId xmlns:p14="http://schemas.microsoft.com/office/powerpoint/2010/main" val="468064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EC61B-5885-0A2E-9461-B3323E098753}"/>
              </a:ext>
            </a:extLst>
          </p:cNvPr>
          <p:cNvSpPr>
            <a:spLocks noGrp="1"/>
          </p:cNvSpPr>
          <p:nvPr>
            <p:ph type="ctrTitle"/>
          </p:nvPr>
        </p:nvSpPr>
        <p:spPr/>
        <p:txBody>
          <a:bodyPr/>
          <a:lstStyle/>
          <a:p>
            <a:r>
              <a:rPr lang="en-US" dirty="0"/>
              <a:t>Outbreak Example</a:t>
            </a:r>
          </a:p>
        </p:txBody>
      </p:sp>
      <p:sp>
        <p:nvSpPr>
          <p:cNvPr id="3" name="Content Placeholder 2">
            <a:extLst>
              <a:ext uri="{FF2B5EF4-FFF2-40B4-BE49-F238E27FC236}">
                <a16:creationId xmlns:a16="http://schemas.microsoft.com/office/drawing/2014/main" id="{357F734D-D810-5E59-06B0-EA51B008F6FC}"/>
              </a:ext>
            </a:extLst>
          </p:cNvPr>
          <p:cNvSpPr>
            <a:spLocks noGrp="1"/>
          </p:cNvSpPr>
          <p:nvPr>
            <p:ph sz="quarter" idx="10"/>
          </p:nvPr>
        </p:nvSpPr>
        <p:spPr/>
        <p:txBody>
          <a:bodyPr/>
          <a:lstStyle/>
          <a:p>
            <a:r>
              <a:rPr lang="en-US" i="1" dirty="0"/>
              <a:t>Salmonella</a:t>
            </a:r>
            <a:r>
              <a:rPr lang="en-US" dirty="0"/>
              <a:t> Sundsvall &amp; </a:t>
            </a:r>
            <a:r>
              <a:rPr lang="en-US" dirty="0" err="1"/>
              <a:t>Oranienburg</a:t>
            </a:r>
            <a:endParaRPr lang="en-US" dirty="0"/>
          </a:p>
          <a:p>
            <a:r>
              <a:rPr lang="en-US" dirty="0"/>
              <a:t>407 cases of illnesses reported in 44 states (+ Canada)</a:t>
            </a:r>
          </a:p>
          <a:p>
            <a:pPr lvl="1"/>
            <a:r>
              <a:rPr lang="en-US" dirty="0"/>
              <a:t>158 hospitalizations (44%)</a:t>
            </a:r>
          </a:p>
          <a:p>
            <a:pPr lvl="1"/>
            <a:r>
              <a:rPr lang="en-US" dirty="0"/>
              <a:t>47% were 65 years or older</a:t>
            </a:r>
          </a:p>
          <a:p>
            <a:pPr lvl="1"/>
            <a:r>
              <a:rPr lang="en-US" dirty="0"/>
              <a:t>52 people resided at long-term care facilities</a:t>
            </a:r>
          </a:p>
          <a:p>
            <a:pPr lvl="1"/>
            <a:r>
              <a:rPr lang="en-US" dirty="0"/>
              <a:t>44 attended childcare centers</a:t>
            </a:r>
          </a:p>
          <a:p>
            <a:pPr lvl="1"/>
            <a:r>
              <a:rPr lang="en-US" dirty="0"/>
              <a:t>6 deaths were reported</a:t>
            </a:r>
          </a:p>
          <a:p>
            <a:r>
              <a:rPr lang="en-US" dirty="0"/>
              <a:t>Cantaloupe identified as source of </a:t>
            </a:r>
            <a:r>
              <a:rPr lang="en-US" i="1" dirty="0"/>
              <a:t>Salmonella </a:t>
            </a:r>
            <a:r>
              <a:rPr lang="en-US" dirty="0"/>
              <a:t>outbreak</a:t>
            </a:r>
            <a:endParaRPr lang="en-US" i="1" dirty="0"/>
          </a:p>
          <a:p>
            <a:r>
              <a:rPr lang="en-US" dirty="0"/>
              <a:t>Several recalls issued as a result</a:t>
            </a:r>
          </a:p>
        </p:txBody>
      </p:sp>
    </p:spTree>
    <p:extLst>
      <p:ext uri="{BB962C8B-B14F-4D97-AF65-F5344CB8AC3E}">
        <p14:creationId xmlns:p14="http://schemas.microsoft.com/office/powerpoint/2010/main" val="588033140"/>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AD10B-ED5E-ED0A-1BE9-D7D1637C8C3C}"/>
              </a:ext>
            </a:extLst>
          </p:cNvPr>
          <p:cNvSpPr>
            <a:spLocks noGrp="1"/>
          </p:cNvSpPr>
          <p:nvPr>
            <p:ph type="ctrTitle"/>
          </p:nvPr>
        </p:nvSpPr>
        <p:spPr/>
        <p:txBody>
          <a:bodyPr/>
          <a:lstStyle/>
          <a:p>
            <a:r>
              <a:rPr lang="en-US" dirty="0"/>
              <a:t>How You Can Help</a:t>
            </a:r>
          </a:p>
        </p:txBody>
      </p:sp>
      <p:sp>
        <p:nvSpPr>
          <p:cNvPr id="3" name="Text Placeholder 2">
            <a:extLst>
              <a:ext uri="{FF2B5EF4-FFF2-40B4-BE49-F238E27FC236}">
                <a16:creationId xmlns:a16="http://schemas.microsoft.com/office/drawing/2014/main" id="{65376362-4AE3-501A-5418-E0CA2F4C0C2F}"/>
              </a:ext>
            </a:extLst>
          </p:cNvPr>
          <p:cNvSpPr>
            <a:spLocks noGrp="1"/>
          </p:cNvSpPr>
          <p:nvPr>
            <p:ph type="body" sz="quarter" idx="10"/>
          </p:nvPr>
        </p:nvSpPr>
        <p:spPr/>
        <p:txBody>
          <a:bodyPr/>
          <a:lstStyle/>
          <a:p>
            <a:r>
              <a:rPr lang="en-US" dirty="0"/>
              <a:t>Report outbreaks to DOH</a:t>
            </a:r>
          </a:p>
          <a:p>
            <a:r>
              <a:rPr lang="en-US" dirty="0"/>
              <a:t>Test patients – especially if there are others ill</a:t>
            </a:r>
          </a:p>
          <a:p>
            <a:r>
              <a:rPr lang="en-US" dirty="0"/>
              <a:t>Order antimicrobial susceptibility testing when appropriate</a:t>
            </a:r>
          </a:p>
          <a:p>
            <a:endParaRPr lang="en-US" dirty="0"/>
          </a:p>
        </p:txBody>
      </p:sp>
      <p:sp>
        <p:nvSpPr>
          <p:cNvPr id="4" name="Text Placeholder 3">
            <a:extLst>
              <a:ext uri="{FF2B5EF4-FFF2-40B4-BE49-F238E27FC236}">
                <a16:creationId xmlns:a16="http://schemas.microsoft.com/office/drawing/2014/main" id="{3C8DA3FC-6A45-A79C-D9EF-1803C32860DF}"/>
              </a:ext>
            </a:extLst>
          </p:cNvPr>
          <p:cNvSpPr>
            <a:spLocks noGrp="1"/>
          </p:cNvSpPr>
          <p:nvPr>
            <p:ph type="body" sz="quarter" idx="11"/>
          </p:nvPr>
        </p:nvSpPr>
        <p:spPr/>
        <p:txBody>
          <a:bodyPr/>
          <a:lstStyle/>
          <a:p>
            <a:r>
              <a:rPr lang="en-US" dirty="0"/>
              <a:t>Food recalls </a:t>
            </a:r>
          </a:p>
          <a:p>
            <a:pPr lvl="1"/>
            <a:r>
              <a:rPr lang="en-US" dirty="0"/>
              <a:t>Records requests</a:t>
            </a:r>
          </a:p>
          <a:p>
            <a:r>
              <a:rPr lang="en-US" dirty="0"/>
              <a:t>Exclusion of ill staff and food handlers</a:t>
            </a:r>
          </a:p>
          <a:p>
            <a:r>
              <a:rPr lang="en-US" dirty="0"/>
              <a:t>Promote hand hygiene among patients, residents, and staff</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04252893"/>
      </p:ext>
    </p:extLst>
  </p:cSld>
  <p:clrMapOvr>
    <a:masterClrMapping/>
  </p:clrMapOvr>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0149B3-EDCB-6817-1615-671F466B0C72}"/>
              </a:ext>
            </a:extLst>
          </p:cNvPr>
          <p:cNvSpPr>
            <a:spLocks noGrp="1"/>
          </p:cNvSpPr>
          <p:nvPr>
            <p:ph sz="quarter" idx="10"/>
          </p:nvPr>
        </p:nvSpPr>
        <p:spPr/>
        <p:txBody>
          <a:bodyPr/>
          <a:lstStyle/>
          <a:p>
            <a:r>
              <a:rPr lang="en-US" dirty="0"/>
              <a:t>Call me!</a:t>
            </a:r>
          </a:p>
          <a:p>
            <a:r>
              <a:rPr lang="en-US" dirty="0">
                <a:hlinkClick r:id="rId3"/>
              </a:rPr>
              <a:t>Foodborne &amp; Enteric Disease Landing Page (SDDOH)</a:t>
            </a:r>
            <a:endParaRPr lang="en-US" dirty="0"/>
          </a:p>
          <a:p>
            <a:r>
              <a:rPr lang="en-US" dirty="0">
                <a:hlinkClick r:id="rId4"/>
              </a:rPr>
              <a:t>SDDOH Infectious Disease Dashboard</a:t>
            </a:r>
            <a:endParaRPr lang="en-US" dirty="0"/>
          </a:p>
          <a:p>
            <a:r>
              <a:rPr lang="en-US" dirty="0"/>
              <a:t>(CDC) </a:t>
            </a:r>
            <a:r>
              <a:rPr lang="en-US" dirty="0">
                <a:hlinkClick r:id="rId5"/>
              </a:rPr>
              <a:t>Estimates: Burden of Foodborne Illness in the United States</a:t>
            </a:r>
            <a:endParaRPr lang="en-US" dirty="0"/>
          </a:p>
          <a:p>
            <a:r>
              <a:rPr lang="en-US" dirty="0">
                <a:hlinkClick r:id="rId6"/>
              </a:rPr>
              <a:t>CDC Outbreak Webpage</a:t>
            </a:r>
            <a:r>
              <a:rPr lang="en-US" dirty="0"/>
              <a:t>, </a:t>
            </a:r>
            <a:r>
              <a:rPr lang="en-US" dirty="0">
                <a:hlinkClick r:id="rId7"/>
              </a:rPr>
              <a:t>FDA</a:t>
            </a:r>
            <a:r>
              <a:rPr lang="en-US" dirty="0"/>
              <a:t> &amp; </a:t>
            </a:r>
            <a:r>
              <a:rPr lang="en-US" dirty="0">
                <a:hlinkClick r:id="rId8"/>
              </a:rPr>
              <a:t>USDA</a:t>
            </a:r>
            <a:r>
              <a:rPr lang="en-US" dirty="0"/>
              <a:t> Recalls</a:t>
            </a:r>
          </a:p>
        </p:txBody>
      </p:sp>
      <p:sp>
        <p:nvSpPr>
          <p:cNvPr id="3" name="Title 2">
            <a:extLst>
              <a:ext uri="{FF2B5EF4-FFF2-40B4-BE49-F238E27FC236}">
                <a16:creationId xmlns:a16="http://schemas.microsoft.com/office/drawing/2014/main" id="{3EF93916-2063-ABC2-4CE3-B227FB8C3D45}"/>
              </a:ext>
            </a:extLst>
          </p:cNvPr>
          <p:cNvSpPr>
            <a:spLocks noGrp="1"/>
          </p:cNvSpPr>
          <p:nvPr>
            <p:ph type="ctrTitle"/>
          </p:nvPr>
        </p:nvSpPr>
        <p:spPr/>
        <p:txBody>
          <a:bodyPr/>
          <a:lstStyle/>
          <a:p>
            <a:r>
              <a:rPr lang="en-US" dirty="0"/>
              <a:t>Resources &amp; Further Reading</a:t>
            </a:r>
          </a:p>
        </p:txBody>
      </p:sp>
    </p:spTree>
    <p:extLst>
      <p:ext uri="{BB962C8B-B14F-4D97-AF65-F5344CB8AC3E}">
        <p14:creationId xmlns:p14="http://schemas.microsoft.com/office/powerpoint/2010/main" val="3017271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2F83EE-D707-DC4A-6253-AD826D9A7EEE}"/>
              </a:ext>
            </a:extLst>
          </p:cNvPr>
          <p:cNvSpPr>
            <a:spLocks noGrp="1"/>
          </p:cNvSpPr>
          <p:nvPr>
            <p:ph sz="quarter" idx="10"/>
          </p:nvPr>
        </p:nvSpPr>
        <p:spPr>
          <a:xfrm>
            <a:off x="813981" y="1587869"/>
            <a:ext cx="8821738" cy="5389563"/>
          </a:xfrm>
        </p:spPr>
        <p:txBody>
          <a:bodyPr/>
          <a:lstStyle/>
          <a:p>
            <a:pPr marL="0" indent="0">
              <a:buNone/>
            </a:pPr>
            <a:r>
              <a:rPr lang="en-US" b="1" dirty="0"/>
              <a:t>Goals</a:t>
            </a:r>
            <a:endParaRPr lang="en-US" dirty="0"/>
          </a:p>
          <a:p>
            <a:pPr lvl="1"/>
            <a:r>
              <a:rPr lang="en-US" dirty="0"/>
              <a:t>Review common causes of foodborne diarrheal illness</a:t>
            </a:r>
          </a:p>
          <a:p>
            <a:pPr lvl="1"/>
            <a:endParaRPr lang="en-US" dirty="0"/>
          </a:p>
          <a:p>
            <a:pPr lvl="1"/>
            <a:r>
              <a:rPr lang="en-US" dirty="0"/>
              <a:t>Identify situations where </a:t>
            </a:r>
            <a:r>
              <a:rPr lang="en-US" b="1" dirty="0"/>
              <a:t>antibiotics are not needed</a:t>
            </a:r>
            <a:endParaRPr lang="en-US" dirty="0"/>
          </a:p>
          <a:p>
            <a:pPr lvl="1"/>
            <a:endParaRPr lang="en-US" dirty="0"/>
          </a:p>
          <a:p>
            <a:pPr lvl="1"/>
            <a:r>
              <a:rPr lang="en-US" dirty="0"/>
              <a:t>Recognize </a:t>
            </a:r>
            <a:r>
              <a:rPr lang="en-US" b="1" dirty="0"/>
              <a:t>when treatment is appropriate</a:t>
            </a:r>
            <a:endParaRPr lang="en-US" dirty="0"/>
          </a:p>
          <a:p>
            <a:pPr lvl="1"/>
            <a:endParaRPr lang="en-US" dirty="0"/>
          </a:p>
          <a:p>
            <a:pPr lvl="1"/>
            <a:r>
              <a:rPr lang="en-US" dirty="0"/>
              <a:t>Apply stewardship principles to protect the </a:t>
            </a:r>
            <a:r>
              <a:rPr lang="en-US" b="1" dirty="0"/>
              <a:t>microbiome and prevent resistance</a:t>
            </a:r>
            <a:endParaRPr lang="en-US" dirty="0"/>
          </a:p>
          <a:p>
            <a:pPr lvl="1"/>
            <a:endParaRPr lang="en-US" dirty="0"/>
          </a:p>
        </p:txBody>
      </p:sp>
      <p:sp>
        <p:nvSpPr>
          <p:cNvPr id="3" name="Title 2">
            <a:extLst>
              <a:ext uri="{FF2B5EF4-FFF2-40B4-BE49-F238E27FC236}">
                <a16:creationId xmlns:a16="http://schemas.microsoft.com/office/drawing/2014/main" id="{0F9981AC-22DF-4A92-781C-E8EC52BC7103}"/>
              </a:ext>
            </a:extLst>
          </p:cNvPr>
          <p:cNvSpPr>
            <a:spLocks noGrp="1"/>
          </p:cNvSpPr>
          <p:nvPr>
            <p:ph type="ctrTitle"/>
          </p:nvPr>
        </p:nvSpPr>
        <p:spPr>
          <a:xfrm>
            <a:off x="558800" y="67413"/>
            <a:ext cx="8921545" cy="884219"/>
          </a:xfrm>
        </p:spPr>
        <p:txBody>
          <a:bodyPr/>
          <a:lstStyle/>
          <a:p>
            <a:r>
              <a:rPr lang="en-US" sz="4400" dirty="0"/>
              <a:t>Antibiotic Stewardship Considerations </a:t>
            </a:r>
            <a:br>
              <a:rPr lang="en-US" sz="4400" dirty="0"/>
            </a:br>
            <a:r>
              <a:rPr lang="en-US" sz="4400" dirty="0"/>
              <a:t>for Foodborne Infections</a:t>
            </a:r>
            <a:endParaRPr lang="en-US" dirty="0"/>
          </a:p>
        </p:txBody>
      </p:sp>
    </p:spTree>
    <p:extLst>
      <p:ext uri="{BB962C8B-B14F-4D97-AF65-F5344CB8AC3E}">
        <p14:creationId xmlns:p14="http://schemas.microsoft.com/office/powerpoint/2010/main" val="8813472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62B347-FFF1-8D3B-9922-0118B98DA67A}"/>
              </a:ext>
            </a:extLst>
          </p:cNvPr>
          <p:cNvSpPr>
            <a:spLocks noGrp="1"/>
          </p:cNvSpPr>
          <p:nvPr>
            <p:ph sz="quarter" idx="10"/>
          </p:nvPr>
        </p:nvSpPr>
        <p:spPr>
          <a:xfrm>
            <a:off x="633228" y="1468437"/>
            <a:ext cx="8821738" cy="5389563"/>
          </a:xfrm>
        </p:spPr>
        <p:txBody>
          <a:bodyPr/>
          <a:lstStyle/>
          <a:p>
            <a:endParaRPr lang="en-US" dirty="0"/>
          </a:p>
          <a:p>
            <a:pPr marL="0" indent="0">
              <a:buNone/>
            </a:pPr>
            <a:r>
              <a:rPr lang="en-US" b="1" dirty="0"/>
              <a:t>Treatment / Supportive Care:</a:t>
            </a:r>
          </a:p>
          <a:p>
            <a:pPr lvl="1"/>
            <a:endParaRPr lang="en-US" dirty="0"/>
          </a:p>
          <a:p>
            <a:pPr lvl="1"/>
            <a:r>
              <a:rPr lang="en-US" dirty="0"/>
              <a:t>Hydration</a:t>
            </a:r>
          </a:p>
          <a:p>
            <a:pPr lvl="1"/>
            <a:endParaRPr lang="en-US" dirty="0"/>
          </a:p>
          <a:p>
            <a:pPr lvl="1"/>
            <a:r>
              <a:rPr lang="en-US" dirty="0"/>
              <a:t>Bismuth subsalicylate (</a:t>
            </a:r>
            <a:r>
              <a:rPr lang="en-US" i="1" dirty="0"/>
              <a:t>Pepto-Bismol</a:t>
            </a:r>
            <a:r>
              <a:rPr lang="en-US" dirty="0"/>
              <a:t>)</a:t>
            </a:r>
          </a:p>
          <a:p>
            <a:endParaRPr lang="en-US" dirty="0"/>
          </a:p>
        </p:txBody>
      </p:sp>
      <p:sp>
        <p:nvSpPr>
          <p:cNvPr id="3" name="Title 2">
            <a:extLst>
              <a:ext uri="{FF2B5EF4-FFF2-40B4-BE49-F238E27FC236}">
                <a16:creationId xmlns:a16="http://schemas.microsoft.com/office/drawing/2014/main" id="{DDF877BF-893C-D48C-5CB5-AEFBA8A676FE}"/>
              </a:ext>
            </a:extLst>
          </p:cNvPr>
          <p:cNvSpPr>
            <a:spLocks noGrp="1"/>
          </p:cNvSpPr>
          <p:nvPr>
            <p:ph type="ctrTitle"/>
          </p:nvPr>
        </p:nvSpPr>
        <p:spPr/>
        <p:txBody>
          <a:bodyPr/>
          <a:lstStyle/>
          <a:p>
            <a:r>
              <a:rPr lang="en-US" dirty="0"/>
              <a:t>Mild or Moderate Diarrhea</a:t>
            </a:r>
          </a:p>
        </p:txBody>
      </p:sp>
    </p:spTree>
    <p:extLst>
      <p:ext uri="{BB962C8B-B14F-4D97-AF65-F5344CB8AC3E}">
        <p14:creationId xmlns:p14="http://schemas.microsoft.com/office/powerpoint/2010/main" val="1974450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74407-9606-C710-9902-EBD5EC74B1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5E6A1-094A-9BFB-2884-2C4182F09ADF}"/>
              </a:ext>
            </a:extLst>
          </p:cNvPr>
          <p:cNvSpPr>
            <a:spLocks noGrp="1"/>
          </p:cNvSpPr>
          <p:nvPr>
            <p:ph type="ctrTitle"/>
          </p:nvPr>
        </p:nvSpPr>
        <p:spPr/>
        <p:txBody>
          <a:bodyPr/>
          <a:lstStyle/>
          <a:p>
            <a:r>
              <a:rPr lang="en-US" sz="4200" dirty="0"/>
              <a:t>Pathogens That May Cause More Severe Illness</a:t>
            </a:r>
          </a:p>
        </p:txBody>
      </p:sp>
      <p:sp>
        <p:nvSpPr>
          <p:cNvPr id="3" name="Text Placeholder 2">
            <a:extLst>
              <a:ext uri="{FF2B5EF4-FFF2-40B4-BE49-F238E27FC236}">
                <a16:creationId xmlns:a16="http://schemas.microsoft.com/office/drawing/2014/main" id="{B1A15999-CB5C-5388-0F37-8EB434F91BA9}"/>
              </a:ext>
            </a:extLst>
          </p:cNvPr>
          <p:cNvSpPr>
            <a:spLocks noGrp="1"/>
          </p:cNvSpPr>
          <p:nvPr>
            <p:ph type="body" sz="quarter" idx="10"/>
          </p:nvPr>
        </p:nvSpPr>
        <p:spPr>
          <a:xfrm>
            <a:off x="790574" y="1731040"/>
            <a:ext cx="4926013" cy="4651375"/>
          </a:xfrm>
        </p:spPr>
        <p:txBody>
          <a:bodyPr/>
          <a:lstStyle/>
          <a:p>
            <a:pPr lvl="0"/>
            <a:r>
              <a:rPr lang="en-US" b="1" dirty="0"/>
              <a:t>Salmonella</a:t>
            </a:r>
            <a:endParaRPr lang="en-US" dirty="0"/>
          </a:p>
          <a:p>
            <a:pPr lvl="0"/>
            <a:r>
              <a:rPr lang="en-US" b="1" dirty="0"/>
              <a:t>Shigella</a:t>
            </a:r>
            <a:endParaRPr lang="en-US" dirty="0"/>
          </a:p>
          <a:p>
            <a:pPr lvl="0"/>
            <a:r>
              <a:rPr lang="en-US" b="1" dirty="0"/>
              <a:t>Campylobacter</a:t>
            </a:r>
            <a:endParaRPr lang="en-US" dirty="0"/>
          </a:p>
          <a:p>
            <a:pPr lvl="0"/>
            <a:r>
              <a:rPr lang="en-US" b="1" dirty="0"/>
              <a:t>Shiga toxin–producing E. coli (O157:H7)</a:t>
            </a:r>
            <a:endParaRPr lang="en-US" dirty="0"/>
          </a:p>
          <a:p>
            <a:pPr lvl="0"/>
            <a:r>
              <a:rPr lang="en-US" b="1" dirty="0"/>
              <a:t>Cyclospora</a:t>
            </a:r>
            <a:endParaRPr lang="en-US" dirty="0"/>
          </a:p>
          <a:p>
            <a:r>
              <a:rPr lang="en-US" b="1" dirty="0"/>
              <a:t>Listeria</a:t>
            </a:r>
            <a:endParaRPr lang="en-US" dirty="0"/>
          </a:p>
        </p:txBody>
      </p:sp>
      <p:sp>
        <p:nvSpPr>
          <p:cNvPr id="4" name="Text Placeholder 3">
            <a:extLst>
              <a:ext uri="{FF2B5EF4-FFF2-40B4-BE49-F238E27FC236}">
                <a16:creationId xmlns:a16="http://schemas.microsoft.com/office/drawing/2014/main" id="{EBABC01E-D2FE-D921-2216-37BAB67255F0}"/>
              </a:ext>
            </a:extLst>
          </p:cNvPr>
          <p:cNvSpPr>
            <a:spLocks noGrp="1"/>
          </p:cNvSpPr>
          <p:nvPr>
            <p:ph type="body" sz="quarter" idx="11"/>
          </p:nvPr>
        </p:nvSpPr>
        <p:spPr>
          <a:xfrm>
            <a:off x="6475414" y="1731040"/>
            <a:ext cx="5041900" cy="4784725"/>
          </a:xfrm>
        </p:spPr>
        <p:txBody>
          <a:bodyPr/>
          <a:lstStyle/>
          <a:p>
            <a:pPr lvl="0"/>
            <a:r>
              <a:rPr lang="en-US" dirty="0"/>
              <a:t>Case examples</a:t>
            </a:r>
          </a:p>
          <a:p>
            <a:pPr lvl="0"/>
            <a:r>
              <a:rPr lang="en-US" dirty="0"/>
              <a:t>Epidemiology of organisms</a:t>
            </a:r>
          </a:p>
          <a:p>
            <a:pPr lvl="0"/>
            <a:r>
              <a:rPr lang="en-US" dirty="0"/>
              <a:t>Additional concerns</a:t>
            </a:r>
          </a:p>
          <a:p>
            <a:pPr lvl="0"/>
            <a:r>
              <a:rPr lang="en-US" dirty="0"/>
              <a:t>Epidemiology examples</a:t>
            </a:r>
          </a:p>
          <a:p>
            <a:pPr lvl="0"/>
            <a:r>
              <a:rPr lang="en-US" dirty="0"/>
              <a:t>Epidemiology / transmission testing</a:t>
            </a:r>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454683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45BD8-D0BD-37CD-7452-FE974F0EC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C0D44-419D-84D7-F88E-5F3ED03B6C0C}"/>
              </a:ext>
            </a:extLst>
          </p:cNvPr>
          <p:cNvSpPr>
            <a:spLocks noGrp="1"/>
          </p:cNvSpPr>
          <p:nvPr>
            <p:ph type="ctrTitle"/>
          </p:nvPr>
        </p:nvSpPr>
        <p:spPr/>
        <p:txBody>
          <a:bodyPr/>
          <a:lstStyle/>
          <a:p>
            <a:r>
              <a:rPr lang="en-US" sz="4200" dirty="0"/>
              <a:t>Pathogens That May Cause More Severe Illness</a:t>
            </a:r>
          </a:p>
        </p:txBody>
      </p:sp>
      <p:sp>
        <p:nvSpPr>
          <p:cNvPr id="3" name="Text Placeholder 2">
            <a:extLst>
              <a:ext uri="{FF2B5EF4-FFF2-40B4-BE49-F238E27FC236}">
                <a16:creationId xmlns:a16="http://schemas.microsoft.com/office/drawing/2014/main" id="{0013C7B9-6C34-BACC-0989-8771D2494D43}"/>
              </a:ext>
            </a:extLst>
          </p:cNvPr>
          <p:cNvSpPr>
            <a:spLocks noGrp="1"/>
          </p:cNvSpPr>
          <p:nvPr>
            <p:ph type="body" sz="quarter" idx="10"/>
          </p:nvPr>
        </p:nvSpPr>
        <p:spPr>
          <a:xfrm>
            <a:off x="790574" y="1731040"/>
            <a:ext cx="4926013" cy="4651375"/>
          </a:xfrm>
        </p:spPr>
        <p:txBody>
          <a:bodyPr/>
          <a:lstStyle/>
          <a:p>
            <a:pPr lvl="0"/>
            <a:r>
              <a:rPr lang="en-US" b="1" dirty="0"/>
              <a:t>Clostridioides difficile</a:t>
            </a:r>
            <a:endParaRPr lang="en-US" dirty="0"/>
          </a:p>
          <a:p>
            <a:pPr lvl="0"/>
            <a:r>
              <a:rPr lang="en-US" b="1" dirty="0"/>
              <a:t>Norovirus</a:t>
            </a:r>
            <a:endParaRPr lang="en-US" dirty="0"/>
          </a:p>
          <a:p>
            <a:pPr lvl="0"/>
            <a:r>
              <a:rPr lang="en-US" b="1" dirty="0"/>
              <a:t>Klebsiella </a:t>
            </a:r>
            <a:r>
              <a:rPr lang="en-US" b="1" dirty="0" err="1"/>
              <a:t>oxytoca</a:t>
            </a:r>
            <a:r>
              <a:rPr lang="en-US" dirty="0"/>
              <a:t> (cytotoxin associated)</a:t>
            </a:r>
          </a:p>
          <a:p>
            <a:pPr lvl="0"/>
            <a:r>
              <a:rPr lang="en-US" b="1" dirty="0"/>
              <a:t>Vibrio vulnificus</a:t>
            </a:r>
            <a:endParaRPr lang="en-US" dirty="0"/>
          </a:p>
          <a:p>
            <a:pPr lvl="0"/>
            <a:r>
              <a:rPr lang="en-US" b="1" dirty="0"/>
              <a:t>Yersinia enterocolitica</a:t>
            </a:r>
          </a:p>
          <a:p>
            <a:pPr lvl="1"/>
            <a:r>
              <a:rPr lang="en-US" dirty="0"/>
              <a:t>Fever (~68%)</a:t>
            </a:r>
          </a:p>
          <a:p>
            <a:pPr lvl="1"/>
            <a:r>
              <a:rPr lang="en-US" dirty="0"/>
              <a:t>Bloody stool (~26%)</a:t>
            </a:r>
          </a:p>
          <a:p>
            <a:pPr lvl="0"/>
            <a:endParaRPr lang="en-US" dirty="0"/>
          </a:p>
        </p:txBody>
      </p:sp>
      <p:sp>
        <p:nvSpPr>
          <p:cNvPr id="4" name="Text Placeholder 3">
            <a:extLst>
              <a:ext uri="{FF2B5EF4-FFF2-40B4-BE49-F238E27FC236}">
                <a16:creationId xmlns:a16="http://schemas.microsoft.com/office/drawing/2014/main" id="{E4A3DA9F-35AD-8A59-3591-9C3B99F6580A}"/>
              </a:ext>
            </a:extLst>
          </p:cNvPr>
          <p:cNvSpPr>
            <a:spLocks noGrp="1"/>
          </p:cNvSpPr>
          <p:nvPr>
            <p:ph type="body" sz="quarter" idx="11"/>
          </p:nvPr>
        </p:nvSpPr>
        <p:spPr>
          <a:xfrm>
            <a:off x="6475414" y="1731040"/>
            <a:ext cx="5041900" cy="4784725"/>
          </a:xfrm>
        </p:spPr>
        <p:txBody>
          <a:bodyPr/>
          <a:lstStyle/>
          <a:p>
            <a:pPr lvl="0"/>
            <a:r>
              <a:rPr lang="en-US" dirty="0"/>
              <a:t>Case examples</a:t>
            </a:r>
          </a:p>
          <a:p>
            <a:pPr lvl="0"/>
            <a:r>
              <a:rPr lang="en-US" dirty="0"/>
              <a:t>Epidemiology of organisms</a:t>
            </a:r>
          </a:p>
          <a:p>
            <a:pPr lvl="0"/>
            <a:r>
              <a:rPr lang="en-US" dirty="0"/>
              <a:t>Additional concerns</a:t>
            </a:r>
          </a:p>
          <a:p>
            <a:pPr lvl="0"/>
            <a:r>
              <a:rPr lang="en-US" dirty="0"/>
              <a:t>Epidemiology examples</a:t>
            </a:r>
          </a:p>
          <a:p>
            <a:pPr lvl="0"/>
            <a:r>
              <a:rPr lang="en-US" dirty="0"/>
              <a:t>Epidemiology / transmission testing</a:t>
            </a:r>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3984266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B9A84B8-FEAB-A4B0-0C33-40DD5CF40113}"/>
              </a:ext>
            </a:extLst>
          </p:cNvPr>
          <p:cNvSpPr>
            <a:spLocks noGrp="1"/>
          </p:cNvSpPr>
          <p:nvPr>
            <p:ph type="title" idx="4294967295"/>
          </p:nvPr>
        </p:nvSpPr>
        <p:spPr>
          <a:xfrm>
            <a:off x="549275" y="311486"/>
            <a:ext cx="11241088"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4800" b="1" i="0" u="none" strike="noStrike" kern="1200" cap="none" spc="0" normalizeH="0" baseline="0" noProof="0" dirty="0">
                <a:ln>
                  <a:noFill/>
                </a:ln>
                <a:solidFill>
                  <a:schemeClr val="accent2"/>
                </a:solidFill>
                <a:effectLst/>
                <a:uLnTx/>
                <a:uFillTx/>
                <a:latin typeface="+mn-lt"/>
                <a:ea typeface="+mn-ea"/>
                <a:cs typeface="+mn-cs"/>
              </a:rPr>
              <a:t>Opportunities to Avoid Antibiotic Exposure</a:t>
            </a:r>
          </a:p>
        </p:txBody>
      </p:sp>
      <p:sp>
        <p:nvSpPr>
          <p:cNvPr id="3" name="Content Placeholder 2">
            <a:extLst>
              <a:ext uri="{FF2B5EF4-FFF2-40B4-BE49-F238E27FC236}">
                <a16:creationId xmlns:a16="http://schemas.microsoft.com/office/drawing/2014/main" id="{28C7795B-841A-23A6-F2B9-62258C06FD64}"/>
              </a:ext>
            </a:extLst>
          </p:cNvPr>
          <p:cNvSpPr>
            <a:spLocks noGrp="1"/>
          </p:cNvSpPr>
          <p:nvPr>
            <p:ph sz="quarter" idx="12"/>
          </p:nvPr>
        </p:nvSpPr>
        <p:spPr>
          <a:xfrm>
            <a:off x="720725" y="1212850"/>
            <a:ext cx="11069638" cy="4432300"/>
          </a:xfrm>
        </p:spPr>
        <p:txBody>
          <a:bodyPr/>
          <a:lstStyle/>
          <a:p>
            <a:r>
              <a:rPr lang="en-US" b="1" dirty="0"/>
              <a:t>Mild–moderate diarrhea</a:t>
            </a:r>
          </a:p>
          <a:p>
            <a:pPr lvl="1"/>
            <a:r>
              <a:rPr lang="en-US" dirty="0"/>
              <a:t>Salmonella</a:t>
            </a:r>
          </a:p>
          <a:p>
            <a:pPr lvl="1"/>
            <a:r>
              <a:rPr lang="en-US" i="1" dirty="0"/>
              <a:t>E. coli</a:t>
            </a:r>
            <a:r>
              <a:rPr lang="en-US" dirty="0"/>
              <a:t> O157:H7</a:t>
            </a:r>
          </a:p>
          <a:p>
            <a:pPr lvl="1"/>
            <a:r>
              <a:rPr lang="en-US" dirty="0"/>
              <a:t>Norovirus cause &gt;90%</a:t>
            </a:r>
          </a:p>
          <a:p>
            <a:pPr lvl="2"/>
            <a:r>
              <a:rPr lang="en-US" dirty="0"/>
              <a:t>non-bacterial diarrhea</a:t>
            </a:r>
          </a:p>
          <a:p>
            <a:pPr lvl="2"/>
            <a:r>
              <a:rPr lang="en-US" dirty="0"/>
              <a:t>lasts 12–60 hours → Hydration</a:t>
            </a:r>
          </a:p>
          <a:p>
            <a:r>
              <a:rPr lang="en-US" b="1" dirty="0"/>
              <a:t>Traveler’s diarrhea </a:t>
            </a:r>
          </a:p>
          <a:p>
            <a:pPr lvl="1"/>
            <a:r>
              <a:rPr lang="en-US" dirty="0"/>
              <a:t>Consider Pepto Bismol</a:t>
            </a:r>
          </a:p>
          <a:p>
            <a:r>
              <a:rPr lang="en-US" b="1" dirty="0"/>
              <a:t>Klebsiella</a:t>
            </a:r>
          </a:p>
          <a:p>
            <a:pPr lvl="1"/>
            <a:r>
              <a:rPr lang="en-US" dirty="0"/>
              <a:t>Stop antibiotics</a:t>
            </a:r>
          </a:p>
          <a:p>
            <a:pPr lvl="1"/>
            <a:endParaRPr lang="en-US" dirty="0"/>
          </a:p>
          <a:p>
            <a:endParaRPr lang="en-US" dirty="0"/>
          </a:p>
        </p:txBody>
      </p:sp>
    </p:spTree>
    <p:extLst>
      <p:ext uri="{BB962C8B-B14F-4D97-AF65-F5344CB8AC3E}">
        <p14:creationId xmlns:p14="http://schemas.microsoft.com/office/powerpoint/2010/main" val="23393474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3F1617-9FD4-45DD-DA4C-9E8FB9FD2059}"/>
              </a:ext>
            </a:extLst>
          </p:cNvPr>
          <p:cNvSpPr>
            <a:spLocks noGrp="1"/>
          </p:cNvSpPr>
          <p:nvPr>
            <p:ph type="ctrTitle"/>
          </p:nvPr>
        </p:nvSpPr>
        <p:spPr/>
        <p:txBody>
          <a:bodyPr/>
          <a:lstStyle/>
          <a:p>
            <a:r>
              <a:rPr lang="en-US" dirty="0"/>
              <a:t>When Antibiotics ARE Indicated</a:t>
            </a:r>
          </a:p>
        </p:txBody>
      </p:sp>
      <p:sp>
        <p:nvSpPr>
          <p:cNvPr id="6" name="Content Placeholder 5">
            <a:extLst>
              <a:ext uri="{FF2B5EF4-FFF2-40B4-BE49-F238E27FC236}">
                <a16:creationId xmlns:a16="http://schemas.microsoft.com/office/drawing/2014/main" id="{9645F5C6-002D-8C84-EF12-59B2CB27D09A}"/>
              </a:ext>
            </a:extLst>
          </p:cNvPr>
          <p:cNvSpPr>
            <a:spLocks noGrp="1"/>
          </p:cNvSpPr>
          <p:nvPr>
            <p:ph sz="quarter" idx="10"/>
          </p:nvPr>
        </p:nvSpPr>
        <p:spPr/>
        <p:txBody>
          <a:bodyPr/>
          <a:lstStyle/>
          <a:p>
            <a:r>
              <a:rPr lang="en-US" dirty="0"/>
              <a:t>Treatment may be appropriate in </a:t>
            </a:r>
            <a:r>
              <a:rPr lang="en-US" b="1" dirty="0"/>
              <a:t>severe illness, high-risk patients, or specific pathogens</a:t>
            </a:r>
            <a:r>
              <a:rPr lang="en-US" dirty="0"/>
              <a:t>.</a:t>
            </a:r>
          </a:p>
          <a:p>
            <a:endParaRPr lang="en-US" dirty="0"/>
          </a:p>
        </p:txBody>
      </p:sp>
      <p:graphicFrame>
        <p:nvGraphicFramePr>
          <p:cNvPr id="8" name="Table 7">
            <a:extLst>
              <a:ext uri="{FF2B5EF4-FFF2-40B4-BE49-F238E27FC236}">
                <a16:creationId xmlns:a16="http://schemas.microsoft.com/office/drawing/2014/main" id="{161FD3D8-944D-2C3E-5BDC-AF14CDA03752}"/>
              </a:ext>
            </a:extLst>
          </p:cNvPr>
          <p:cNvGraphicFramePr>
            <a:graphicFrameLocks noGrp="1"/>
          </p:cNvGraphicFramePr>
          <p:nvPr>
            <p:extLst>
              <p:ext uri="{D42A27DB-BD31-4B8C-83A1-F6EECF244321}">
                <p14:modId xmlns:p14="http://schemas.microsoft.com/office/powerpoint/2010/main" val="2164491910"/>
              </p:ext>
            </p:extLst>
          </p:nvPr>
        </p:nvGraphicFramePr>
        <p:xfrm>
          <a:off x="855765" y="2592809"/>
          <a:ext cx="8128000" cy="36880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217628632"/>
                    </a:ext>
                  </a:extLst>
                </a:gridCol>
                <a:gridCol w="4064000">
                  <a:extLst>
                    <a:ext uri="{9D8B030D-6E8A-4147-A177-3AD203B41FA5}">
                      <a16:colId xmlns:a16="http://schemas.microsoft.com/office/drawing/2014/main" val="329845990"/>
                    </a:ext>
                  </a:extLst>
                </a:gridCol>
              </a:tblGrid>
              <a:tr h="346227">
                <a:tc>
                  <a:txBody>
                    <a:bodyPr/>
                    <a:lstStyle/>
                    <a:p>
                      <a:pPr algn="ctr"/>
                      <a:r>
                        <a:rPr lang="en-US" sz="2800" dirty="0"/>
                        <a:t>Organism</a:t>
                      </a:r>
                    </a:p>
                  </a:txBody>
                  <a:tcPr/>
                </a:tc>
                <a:tc>
                  <a:txBody>
                    <a:bodyPr/>
                    <a:lstStyle/>
                    <a:p>
                      <a:pPr algn="ctr"/>
                      <a:r>
                        <a:rPr lang="en-US" sz="2800" dirty="0"/>
                        <a:t>Treatment</a:t>
                      </a:r>
                    </a:p>
                  </a:txBody>
                  <a:tcPr/>
                </a:tc>
                <a:extLst>
                  <a:ext uri="{0D108BD9-81ED-4DB2-BD59-A6C34878D82A}">
                    <a16:rowId xmlns:a16="http://schemas.microsoft.com/office/drawing/2014/main" val="4088267668"/>
                  </a:ext>
                </a:extLst>
              </a:tr>
              <a:tr h="370840">
                <a:tc>
                  <a:txBody>
                    <a:bodyPr/>
                    <a:lstStyle/>
                    <a:p>
                      <a:r>
                        <a:rPr lang="en-US" sz="2000" b="1" dirty="0"/>
                        <a:t>Salmonella</a:t>
                      </a:r>
                    </a:p>
                  </a:txBody>
                  <a:tcPr/>
                </a:tc>
                <a:tc>
                  <a:txBody>
                    <a:bodyPr/>
                    <a:lstStyle/>
                    <a:p>
                      <a:r>
                        <a:rPr lang="en-US" sz="2000" b="1" kern="1200" dirty="0">
                          <a:solidFill>
                            <a:schemeClr val="dk1"/>
                          </a:solidFill>
                          <a:effectLst/>
                          <a:latin typeface="+mn-lt"/>
                          <a:ea typeface="+mn-ea"/>
                          <a:cs typeface="+mn-cs"/>
                        </a:rPr>
                        <a:t>Ciprofloxacin or TMP/SMX</a:t>
                      </a:r>
                      <a:endParaRPr lang="en-US" sz="2000" b="1" dirty="0"/>
                    </a:p>
                  </a:txBody>
                  <a:tcPr/>
                </a:tc>
                <a:extLst>
                  <a:ext uri="{0D108BD9-81ED-4DB2-BD59-A6C34878D82A}">
                    <a16:rowId xmlns:a16="http://schemas.microsoft.com/office/drawing/2014/main" val="3665744337"/>
                  </a:ext>
                </a:extLst>
              </a:tr>
              <a:tr h="370840">
                <a:tc>
                  <a:txBody>
                    <a:bodyPr/>
                    <a:lstStyle/>
                    <a:p>
                      <a:r>
                        <a:rPr lang="en-US" sz="2000" b="1" kern="1200" dirty="0">
                          <a:solidFill>
                            <a:schemeClr val="dk1"/>
                          </a:solidFill>
                          <a:effectLst/>
                          <a:latin typeface="+mn-lt"/>
                          <a:ea typeface="+mn-ea"/>
                          <a:cs typeface="+mn-cs"/>
                        </a:rPr>
                        <a:t>Shigella</a:t>
                      </a:r>
                      <a:endParaRPr lang="en-US" sz="2000" b="1" dirty="0"/>
                    </a:p>
                  </a:txBody>
                  <a:tcPr/>
                </a:tc>
                <a:tc>
                  <a:txBody>
                    <a:bodyPr/>
                    <a:lstStyle/>
                    <a:p>
                      <a:r>
                        <a:rPr lang="en-US" sz="2000" b="1" kern="1200" dirty="0">
                          <a:solidFill>
                            <a:schemeClr val="dk1"/>
                          </a:solidFill>
                          <a:effectLst/>
                          <a:latin typeface="+mn-lt"/>
                          <a:ea typeface="+mn-ea"/>
                          <a:cs typeface="+mn-cs"/>
                        </a:rPr>
                        <a:t>Ciprofloxacin or TMP/SMX</a:t>
                      </a:r>
                      <a:endParaRPr lang="en-US" sz="2000" b="1" dirty="0"/>
                    </a:p>
                  </a:txBody>
                  <a:tcPr/>
                </a:tc>
                <a:extLst>
                  <a:ext uri="{0D108BD9-81ED-4DB2-BD59-A6C34878D82A}">
                    <a16:rowId xmlns:a16="http://schemas.microsoft.com/office/drawing/2014/main" val="154365131"/>
                  </a:ext>
                </a:extLst>
              </a:tr>
              <a:tr h="370840">
                <a:tc>
                  <a:txBody>
                    <a:bodyPr/>
                    <a:lstStyle/>
                    <a:p>
                      <a:pPr marL="0" marR="0">
                        <a:lnSpc>
                          <a:spcPct val="115000"/>
                        </a:lnSpc>
                        <a:spcAft>
                          <a:spcPts val="800"/>
                        </a:spcAft>
                        <a:buNone/>
                      </a:pPr>
                      <a:r>
                        <a:rPr lang="en-US" sz="2000" b="1" kern="1200" dirty="0">
                          <a:solidFill>
                            <a:schemeClr val="dk1"/>
                          </a:solidFill>
                          <a:effectLst/>
                          <a:latin typeface="+mn-lt"/>
                          <a:ea typeface="+mn-ea"/>
                          <a:cs typeface="+mn-cs"/>
                        </a:rPr>
                        <a:t> Campylobacter</a:t>
                      </a: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r>
                        <a:rPr lang="en-US" sz="2000" b="1" kern="1200" dirty="0">
                          <a:solidFill>
                            <a:schemeClr val="dk1"/>
                          </a:solidFill>
                          <a:effectLst/>
                          <a:latin typeface="+mn-lt"/>
                          <a:ea typeface="+mn-ea"/>
                          <a:cs typeface="+mn-cs"/>
                        </a:rPr>
                        <a:t>Azithromycin</a:t>
                      </a:r>
                      <a:endParaRPr lang="en-US" sz="2000" b="1" dirty="0"/>
                    </a:p>
                  </a:txBody>
                  <a:tcPr/>
                </a:tc>
                <a:extLst>
                  <a:ext uri="{0D108BD9-81ED-4DB2-BD59-A6C34878D82A}">
                    <a16:rowId xmlns:a16="http://schemas.microsoft.com/office/drawing/2014/main" val="99948327"/>
                  </a:ext>
                </a:extLst>
              </a:tr>
              <a:tr h="370840">
                <a:tc>
                  <a:txBody>
                    <a:bodyPr/>
                    <a:lstStyle/>
                    <a:p>
                      <a:r>
                        <a:rPr lang="en-US" sz="2000" b="1" kern="1200" dirty="0">
                          <a:solidFill>
                            <a:schemeClr val="dk1"/>
                          </a:solidFill>
                          <a:effectLst/>
                          <a:latin typeface="+mn-lt"/>
                          <a:ea typeface="+mn-ea"/>
                          <a:cs typeface="+mn-cs"/>
                        </a:rPr>
                        <a:t>Cyclospora</a:t>
                      </a:r>
                      <a:endParaRPr lang="en-US" sz="2000" b="1" dirty="0"/>
                    </a:p>
                  </a:txBody>
                  <a:tcPr/>
                </a:tc>
                <a:tc>
                  <a:txBody>
                    <a:bodyPr/>
                    <a:lstStyle/>
                    <a:p>
                      <a:r>
                        <a:rPr lang="en-US" sz="2000" b="1" kern="1200" dirty="0">
                          <a:solidFill>
                            <a:schemeClr val="dk1"/>
                          </a:solidFill>
                          <a:effectLst/>
                          <a:latin typeface="+mn-lt"/>
                          <a:ea typeface="+mn-ea"/>
                          <a:cs typeface="+mn-cs"/>
                        </a:rPr>
                        <a:t>TMP/SMX</a:t>
                      </a:r>
                      <a:endParaRPr lang="en-US" sz="2000" b="1" dirty="0"/>
                    </a:p>
                  </a:txBody>
                  <a:tcPr/>
                </a:tc>
                <a:extLst>
                  <a:ext uri="{0D108BD9-81ED-4DB2-BD59-A6C34878D82A}">
                    <a16:rowId xmlns:a16="http://schemas.microsoft.com/office/drawing/2014/main" val="1867556889"/>
                  </a:ext>
                </a:extLst>
              </a:tr>
              <a:tr h="370840">
                <a:tc>
                  <a:txBody>
                    <a:bodyPr/>
                    <a:lstStyle/>
                    <a:p>
                      <a:r>
                        <a:rPr lang="en-US" sz="2000" b="1" kern="1200" dirty="0">
                          <a:solidFill>
                            <a:schemeClr val="dk1"/>
                          </a:solidFill>
                          <a:effectLst/>
                          <a:latin typeface="+mn-lt"/>
                          <a:ea typeface="+mn-ea"/>
                          <a:cs typeface="+mn-cs"/>
                        </a:rPr>
                        <a:t>Listeria</a:t>
                      </a:r>
                      <a:endParaRPr lang="en-US" sz="2000" b="1" dirty="0"/>
                    </a:p>
                  </a:txBody>
                  <a:tcPr/>
                </a:tc>
                <a:tc>
                  <a:txBody>
                    <a:bodyPr/>
                    <a:lstStyle/>
                    <a:p>
                      <a:r>
                        <a:rPr lang="en-US" sz="2000" b="1" kern="1200" dirty="0">
                          <a:solidFill>
                            <a:schemeClr val="dk1"/>
                          </a:solidFill>
                          <a:effectLst/>
                          <a:latin typeface="+mn-lt"/>
                          <a:ea typeface="+mn-ea"/>
                          <a:cs typeface="+mn-cs"/>
                        </a:rPr>
                        <a:t>Ampicillin</a:t>
                      </a:r>
                      <a:endParaRPr lang="en-US" sz="2000" b="1" dirty="0"/>
                    </a:p>
                  </a:txBody>
                  <a:tcPr/>
                </a:tc>
                <a:extLst>
                  <a:ext uri="{0D108BD9-81ED-4DB2-BD59-A6C34878D82A}">
                    <a16:rowId xmlns:a16="http://schemas.microsoft.com/office/drawing/2014/main" val="1518130217"/>
                  </a:ext>
                </a:extLst>
              </a:tr>
              <a:tr h="370840">
                <a:tc>
                  <a:txBody>
                    <a:bodyPr/>
                    <a:lstStyle/>
                    <a:p>
                      <a:r>
                        <a:rPr lang="en-US" sz="2000" b="1" kern="1200" dirty="0">
                          <a:solidFill>
                            <a:schemeClr val="dk1"/>
                          </a:solidFill>
                          <a:effectLst/>
                          <a:latin typeface="+mn-lt"/>
                          <a:ea typeface="+mn-ea"/>
                          <a:cs typeface="+mn-cs"/>
                        </a:rPr>
                        <a:t>C. difficile</a:t>
                      </a:r>
                      <a:endParaRPr lang="en-US" sz="2000" b="1" dirty="0"/>
                    </a:p>
                  </a:txBody>
                  <a:tcPr/>
                </a:tc>
                <a:tc>
                  <a:txBody>
                    <a:bodyPr/>
                    <a:lstStyle/>
                    <a:p>
                      <a:pPr marL="0" marR="0">
                        <a:lnSpc>
                          <a:spcPct val="115000"/>
                        </a:lnSpc>
                        <a:spcAft>
                          <a:spcPts val="800"/>
                        </a:spcAft>
                        <a:buNone/>
                      </a:pPr>
                      <a:r>
                        <a:rPr lang="en-US" sz="2000" b="1" kern="1200" dirty="0">
                          <a:solidFill>
                            <a:schemeClr val="dk1"/>
                          </a:solidFill>
                          <a:effectLst/>
                          <a:latin typeface="+mn-lt"/>
                          <a:ea typeface="+mn-ea"/>
                          <a:cs typeface="+mn-cs"/>
                        </a:rPr>
                        <a:t>Vancomycin or Fidaxomicin</a:t>
                      </a: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40158005"/>
                  </a:ext>
                </a:extLst>
              </a:tr>
              <a:tr h="370840">
                <a:tc>
                  <a:txBody>
                    <a:bodyPr/>
                    <a:lstStyle/>
                    <a:p>
                      <a:r>
                        <a:rPr lang="en-US" sz="2000" b="1" kern="1200" dirty="0">
                          <a:solidFill>
                            <a:schemeClr val="dk1"/>
                          </a:solidFill>
                          <a:effectLst/>
                          <a:latin typeface="+mn-lt"/>
                          <a:ea typeface="+mn-ea"/>
                          <a:cs typeface="+mn-cs"/>
                        </a:rPr>
                        <a:t>Vibrio</a:t>
                      </a:r>
                      <a:endParaRPr lang="en-US" sz="2000" b="1" dirty="0"/>
                    </a:p>
                  </a:txBody>
                  <a:tcPr/>
                </a:tc>
                <a:tc>
                  <a:txBody>
                    <a:bodyPr/>
                    <a:lstStyle/>
                    <a:p>
                      <a:r>
                        <a:rPr lang="en-US" sz="2000" b="1" kern="1200" dirty="0">
                          <a:solidFill>
                            <a:schemeClr val="dk1"/>
                          </a:solidFill>
                          <a:effectLst/>
                          <a:latin typeface="+mn-lt"/>
                          <a:ea typeface="+mn-ea"/>
                          <a:cs typeface="+mn-cs"/>
                        </a:rPr>
                        <a:t>Doxycycline</a:t>
                      </a:r>
                      <a:endParaRPr lang="en-US" sz="2000" b="1" dirty="0"/>
                    </a:p>
                  </a:txBody>
                  <a:tcPr/>
                </a:tc>
                <a:extLst>
                  <a:ext uri="{0D108BD9-81ED-4DB2-BD59-A6C34878D82A}">
                    <a16:rowId xmlns:a16="http://schemas.microsoft.com/office/drawing/2014/main" val="3165292519"/>
                  </a:ext>
                </a:extLst>
              </a:tr>
              <a:tr h="370840">
                <a:tc>
                  <a:txBody>
                    <a:bodyPr/>
                    <a:lstStyle/>
                    <a:p>
                      <a:r>
                        <a:rPr lang="en-US" sz="2000" b="1" kern="1200" dirty="0">
                          <a:solidFill>
                            <a:schemeClr val="dk1"/>
                          </a:solidFill>
                          <a:effectLst/>
                          <a:latin typeface="+mn-lt"/>
                          <a:ea typeface="+mn-ea"/>
                          <a:cs typeface="+mn-cs"/>
                        </a:rPr>
                        <a:t>Yersinia</a:t>
                      </a:r>
                      <a:endParaRPr lang="en-US" sz="20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dk1"/>
                          </a:solidFill>
                          <a:effectLst/>
                          <a:latin typeface="+mn-lt"/>
                          <a:ea typeface="+mn-ea"/>
                          <a:cs typeface="+mn-cs"/>
                        </a:rPr>
                        <a:t>Doxycycline</a:t>
                      </a:r>
                      <a:endParaRPr lang="en-US" sz="2000" b="1" dirty="0"/>
                    </a:p>
                  </a:txBody>
                  <a:tcPr/>
                </a:tc>
                <a:extLst>
                  <a:ext uri="{0D108BD9-81ED-4DB2-BD59-A6C34878D82A}">
                    <a16:rowId xmlns:a16="http://schemas.microsoft.com/office/drawing/2014/main" val="397460931"/>
                  </a:ext>
                </a:extLst>
              </a:tr>
            </a:tbl>
          </a:graphicData>
        </a:graphic>
      </p:graphicFrame>
    </p:spTree>
    <p:extLst>
      <p:ext uri="{BB962C8B-B14F-4D97-AF65-F5344CB8AC3E}">
        <p14:creationId xmlns:p14="http://schemas.microsoft.com/office/powerpoint/2010/main" val="3178426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DD1F-421D-0D64-B64C-75D91EC822B0}"/>
              </a:ext>
            </a:extLst>
          </p:cNvPr>
          <p:cNvSpPr>
            <a:spLocks noGrp="1"/>
          </p:cNvSpPr>
          <p:nvPr>
            <p:ph type="ctrTitle"/>
          </p:nvPr>
        </p:nvSpPr>
        <p:spPr/>
        <p:txBody>
          <a:bodyPr/>
          <a:lstStyle/>
          <a:p>
            <a:r>
              <a:rPr lang="en-US" dirty="0"/>
              <a:t>Epidemiology review</a:t>
            </a:r>
            <a:br>
              <a:rPr lang="en-US" dirty="0"/>
            </a:br>
            <a:endParaRPr lang="en-US" dirty="0"/>
          </a:p>
        </p:txBody>
      </p:sp>
      <p:sp>
        <p:nvSpPr>
          <p:cNvPr id="3" name="Content Placeholder 2">
            <a:extLst>
              <a:ext uri="{FF2B5EF4-FFF2-40B4-BE49-F238E27FC236}">
                <a16:creationId xmlns:a16="http://schemas.microsoft.com/office/drawing/2014/main" id="{ECBBD052-DD59-5791-5515-8C20D08504E8}"/>
              </a:ext>
            </a:extLst>
          </p:cNvPr>
          <p:cNvSpPr>
            <a:spLocks noGrp="1"/>
          </p:cNvSpPr>
          <p:nvPr>
            <p:ph sz="quarter" idx="10"/>
          </p:nvPr>
        </p:nvSpPr>
        <p:spPr/>
        <p:txBody>
          <a:bodyPr/>
          <a:lstStyle/>
          <a:p>
            <a:r>
              <a:rPr lang="en-US" dirty="0"/>
              <a:t>Increase in gram negative resistance is associated with overuse of antibiotics</a:t>
            </a:r>
          </a:p>
          <a:p>
            <a:r>
              <a:rPr lang="en-US" dirty="0"/>
              <a:t>Opportunities to avoid empiric antibiotics</a:t>
            </a:r>
          </a:p>
          <a:p>
            <a:r>
              <a:rPr lang="en-US" dirty="0"/>
              <a:t>Critical thinking tips to consider:</a:t>
            </a:r>
          </a:p>
          <a:p>
            <a:pPr lvl="1"/>
            <a:r>
              <a:rPr lang="en-US" dirty="0"/>
              <a:t>Severity of infection</a:t>
            </a:r>
          </a:p>
          <a:p>
            <a:pPr lvl="1"/>
            <a:r>
              <a:rPr lang="en-US" dirty="0"/>
              <a:t>Host immune status</a:t>
            </a:r>
          </a:p>
          <a:p>
            <a:pPr lvl="2"/>
            <a:r>
              <a:rPr lang="en-US" dirty="0"/>
              <a:t>Age</a:t>
            </a:r>
          </a:p>
          <a:p>
            <a:pPr lvl="2"/>
            <a:r>
              <a:rPr lang="en-US" dirty="0"/>
              <a:t>Immunocompromised State</a:t>
            </a:r>
          </a:p>
          <a:p>
            <a:pPr lvl="1"/>
            <a:r>
              <a:rPr lang="en-US" dirty="0"/>
              <a:t>Co-morbidities</a:t>
            </a:r>
          </a:p>
          <a:p>
            <a:pPr lvl="1"/>
            <a:r>
              <a:rPr lang="en-US" dirty="0"/>
              <a:t>Microbiome protection</a:t>
            </a:r>
          </a:p>
          <a:p>
            <a:pPr lvl="1"/>
            <a:endParaRPr lang="en-US" dirty="0"/>
          </a:p>
        </p:txBody>
      </p:sp>
    </p:spTree>
    <p:extLst>
      <p:ext uri="{BB962C8B-B14F-4D97-AF65-F5344CB8AC3E}">
        <p14:creationId xmlns:p14="http://schemas.microsoft.com/office/powerpoint/2010/main" val="44327956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770C5D-B08D-DCD9-B329-624BD8657ACF}"/>
              </a:ext>
            </a:extLst>
          </p:cNvPr>
          <p:cNvSpPr>
            <a:spLocks noGrp="1"/>
          </p:cNvSpPr>
          <p:nvPr>
            <p:ph sz="quarter" idx="10"/>
          </p:nvPr>
        </p:nvSpPr>
        <p:spPr>
          <a:xfrm>
            <a:off x="541763" y="1381788"/>
            <a:ext cx="8821738" cy="2047212"/>
          </a:xfrm>
        </p:spPr>
        <p:txBody>
          <a:bodyPr/>
          <a:lstStyle/>
          <a:p>
            <a:pPr marL="0" indent="0">
              <a:buNone/>
            </a:pPr>
            <a:r>
              <a:rPr lang="en-US" dirty="0"/>
              <a:t>Jessica Williams, MPH</a:t>
            </a:r>
          </a:p>
          <a:p>
            <a:pPr marL="0" indent="0">
              <a:buNone/>
            </a:pPr>
            <a:r>
              <a:rPr lang="en-US" dirty="0"/>
              <a:t>Enteric Disease Epidemiologist</a:t>
            </a:r>
          </a:p>
          <a:p>
            <a:pPr marL="0" indent="0">
              <a:buNone/>
            </a:pPr>
            <a:r>
              <a:rPr lang="en-US" dirty="0"/>
              <a:t>South Dakota Department of Health</a:t>
            </a:r>
          </a:p>
          <a:p>
            <a:endParaRPr lang="en-US" dirty="0"/>
          </a:p>
        </p:txBody>
      </p:sp>
      <p:sp>
        <p:nvSpPr>
          <p:cNvPr id="3" name="Title 2">
            <a:extLst>
              <a:ext uri="{FF2B5EF4-FFF2-40B4-BE49-F238E27FC236}">
                <a16:creationId xmlns:a16="http://schemas.microsoft.com/office/drawing/2014/main" id="{41D10C21-3E4B-73B7-1154-52386C00F212}"/>
              </a:ext>
            </a:extLst>
          </p:cNvPr>
          <p:cNvSpPr>
            <a:spLocks noGrp="1"/>
          </p:cNvSpPr>
          <p:nvPr>
            <p:ph type="ctrTitle"/>
          </p:nvPr>
        </p:nvSpPr>
        <p:spPr/>
        <p:txBody>
          <a:bodyPr/>
          <a:lstStyle/>
          <a:p>
            <a:r>
              <a:rPr lang="en-US" dirty="0"/>
              <a:t>Our Speakers…</a:t>
            </a:r>
          </a:p>
        </p:txBody>
      </p:sp>
      <p:sp>
        <p:nvSpPr>
          <p:cNvPr id="4" name="Content Placeholder 1">
            <a:extLst>
              <a:ext uri="{FF2B5EF4-FFF2-40B4-BE49-F238E27FC236}">
                <a16:creationId xmlns:a16="http://schemas.microsoft.com/office/drawing/2014/main" id="{6F5DFB1B-2D1B-4B37-828B-2351EC7F2307}"/>
              </a:ext>
            </a:extLst>
          </p:cNvPr>
          <p:cNvSpPr txBox="1">
            <a:spLocks/>
          </p:cNvSpPr>
          <p:nvPr/>
        </p:nvSpPr>
        <p:spPr>
          <a:xfrm>
            <a:off x="541763" y="3810249"/>
            <a:ext cx="8821738" cy="2047212"/>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32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Keegan Mason and Associates </a:t>
            </a:r>
          </a:p>
          <a:p>
            <a:pPr marL="0" indent="0">
              <a:buFont typeface="Arial" panose="020B0604020202020204" pitchFamily="34" charset="0"/>
              <a:buNone/>
            </a:pPr>
            <a:r>
              <a:rPr lang="en-US" dirty="0"/>
              <a:t>James Keegan, MD Infectious Disease Specialist</a:t>
            </a:r>
          </a:p>
          <a:p>
            <a:pPr marL="0" indent="0">
              <a:buFont typeface="Arial" panose="020B0604020202020204" pitchFamily="34" charset="0"/>
              <a:buNone/>
            </a:pPr>
            <a:r>
              <a:rPr lang="en-US" dirty="0"/>
              <a:t>Randee Mason, RN</a:t>
            </a:r>
          </a:p>
          <a:p>
            <a:endParaRPr lang="en-US" dirty="0"/>
          </a:p>
        </p:txBody>
      </p:sp>
    </p:spTree>
    <p:extLst>
      <p:ext uri="{BB962C8B-B14F-4D97-AF65-F5344CB8AC3E}">
        <p14:creationId xmlns:p14="http://schemas.microsoft.com/office/powerpoint/2010/main" val="3744910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1FCA7-65F0-ECD2-8ED4-7AFB29F96A7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04D47BB-2655-27EC-F5B0-68C86DBD14F9}"/>
              </a:ext>
            </a:extLst>
          </p:cNvPr>
          <p:cNvSpPr>
            <a:spLocks noGrp="1"/>
          </p:cNvSpPr>
          <p:nvPr>
            <p:ph type="title" idx="4294967295"/>
          </p:nvPr>
        </p:nvSpPr>
        <p:spPr>
          <a:xfrm>
            <a:off x="2392146" y="834252"/>
            <a:ext cx="7705882" cy="15014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11500" b="1" i="0" u="none" strike="noStrike" kern="1200" cap="none" spc="0" normalizeH="0" baseline="0" noProof="0" dirty="0">
                <a:ln>
                  <a:noFill/>
                </a:ln>
                <a:solidFill>
                  <a:schemeClr val="accent2"/>
                </a:solidFill>
                <a:effectLst/>
                <a:uLnTx/>
                <a:uFillTx/>
                <a:latin typeface="+mn-lt"/>
                <a:ea typeface="+mn-ea"/>
                <a:cs typeface="+mn-cs"/>
              </a:rPr>
              <a:t>Questions?</a:t>
            </a:r>
          </a:p>
        </p:txBody>
      </p:sp>
      <p:sp>
        <p:nvSpPr>
          <p:cNvPr id="4" name="TextBox 3">
            <a:extLst>
              <a:ext uri="{FF2B5EF4-FFF2-40B4-BE49-F238E27FC236}">
                <a16:creationId xmlns:a16="http://schemas.microsoft.com/office/drawing/2014/main" id="{4571CBA5-B840-97D7-9699-7BAF553F01ED}"/>
              </a:ext>
            </a:extLst>
          </p:cNvPr>
          <p:cNvSpPr txBox="1"/>
          <p:nvPr/>
        </p:nvSpPr>
        <p:spPr>
          <a:xfrm>
            <a:off x="3005629" y="4666808"/>
            <a:ext cx="6635327" cy="523220"/>
          </a:xfrm>
          <a:prstGeom prst="rect">
            <a:avLst/>
          </a:prstGeom>
          <a:noFill/>
        </p:spPr>
        <p:txBody>
          <a:bodyPr wrap="square">
            <a:spAutoFit/>
          </a:bodyPr>
          <a:lstStyle/>
          <a:p>
            <a:r>
              <a:rPr lang="en-US" sz="2800" dirty="0"/>
              <a:t>https://forms.office.com/g/35JQBHpUgB</a:t>
            </a:r>
          </a:p>
        </p:txBody>
      </p:sp>
      <p:sp>
        <p:nvSpPr>
          <p:cNvPr id="5" name="Text Placeholder 1">
            <a:extLst>
              <a:ext uri="{FF2B5EF4-FFF2-40B4-BE49-F238E27FC236}">
                <a16:creationId xmlns:a16="http://schemas.microsoft.com/office/drawing/2014/main" id="{1BEDF058-5262-6356-F423-F99AFE6E48E9}"/>
              </a:ext>
            </a:extLst>
          </p:cNvPr>
          <p:cNvSpPr txBox="1">
            <a:spLocks/>
          </p:cNvSpPr>
          <p:nvPr/>
        </p:nvSpPr>
        <p:spPr>
          <a:xfrm>
            <a:off x="1022073" y="3688585"/>
            <a:ext cx="9968947" cy="15014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pPr algn="ctr">
              <a:spcBef>
                <a:spcPts val="1000"/>
              </a:spcBef>
              <a:buFont typeface="Arial" panose="020B0604020202020204" pitchFamily="34" charset="0"/>
              <a:buNone/>
              <a:defRPr/>
            </a:pPr>
            <a:r>
              <a:rPr lang="en-US" sz="3200" b="1" dirty="0">
                <a:solidFill>
                  <a:schemeClr val="accent2"/>
                </a:solidFill>
                <a:latin typeface="+mn-lt"/>
                <a:ea typeface="+mn-ea"/>
                <a:cs typeface="+mn-cs"/>
              </a:rPr>
              <a:t>Please complete the evaluation to receive a certificate. This presentation has been submitted for 1 hour of IPU’s. </a:t>
            </a:r>
          </a:p>
        </p:txBody>
      </p:sp>
    </p:spTree>
    <p:extLst>
      <p:ext uri="{BB962C8B-B14F-4D97-AF65-F5344CB8AC3E}">
        <p14:creationId xmlns:p14="http://schemas.microsoft.com/office/powerpoint/2010/main" val="2577401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50D753A-F541-A869-A3DE-CD4B21198AB7}"/>
              </a:ext>
            </a:extLst>
          </p:cNvPr>
          <p:cNvSpPr>
            <a:spLocks noGrp="1"/>
          </p:cNvSpPr>
          <p:nvPr>
            <p:ph type="title" idx="4294967295"/>
          </p:nvPr>
        </p:nvSpPr>
        <p:spPr>
          <a:xfrm>
            <a:off x="549275" y="311486"/>
            <a:ext cx="11241088"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Thank you!</a:t>
            </a:r>
          </a:p>
        </p:txBody>
      </p:sp>
      <p:sp>
        <p:nvSpPr>
          <p:cNvPr id="3" name="Content Placeholder 2">
            <a:extLst>
              <a:ext uri="{FF2B5EF4-FFF2-40B4-BE49-F238E27FC236}">
                <a16:creationId xmlns:a16="http://schemas.microsoft.com/office/drawing/2014/main" id="{382A207B-2387-8AC7-652E-C7481B1C7825}"/>
              </a:ext>
            </a:extLst>
          </p:cNvPr>
          <p:cNvSpPr>
            <a:spLocks noGrp="1"/>
          </p:cNvSpPr>
          <p:nvPr>
            <p:ph sz="quarter" idx="12"/>
          </p:nvPr>
        </p:nvSpPr>
        <p:spPr>
          <a:xfrm>
            <a:off x="720725" y="1258888"/>
            <a:ext cx="6246605" cy="4432300"/>
          </a:xfrm>
        </p:spPr>
        <p:txBody>
          <a:bodyPr/>
          <a:lstStyle/>
          <a:p>
            <a:pPr marL="0" indent="0">
              <a:buNone/>
            </a:pPr>
            <a:r>
              <a:rPr lang="en-US" sz="2400" dirty="0"/>
              <a:t>Jessica Williams</a:t>
            </a:r>
          </a:p>
          <a:p>
            <a:pPr marL="0" indent="0">
              <a:buNone/>
            </a:pPr>
            <a:r>
              <a:rPr lang="en-US" sz="2400" dirty="0"/>
              <a:t>Enteric Epidemiologist</a:t>
            </a:r>
          </a:p>
          <a:p>
            <a:pPr marL="0" indent="0">
              <a:buNone/>
            </a:pPr>
            <a:r>
              <a:rPr lang="en-US" sz="2400" dirty="0"/>
              <a:t>South Dakota Department of Health</a:t>
            </a:r>
          </a:p>
          <a:p>
            <a:pPr marL="0" indent="0">
              <a:buNone/>
            </a:pPr>
            <a:r>
              <a:rPr lang="en-US" sz="2400" dirty="0">
                <a:hlinkClick r:id="rId3"/>
              </a:rPr>
              <a:t>Jessica.Williams@state.sd.us</a:t>
            </a:r>
            <a:endParaRPr lang="en-US" sz="2400" dirty="0"/>
          </a:p>
          <a:p>
            <a:pPr marL="0" indent="0">
              <a:buNone/>
            </a:pPr>
            <a:r>
              <a:rPr lang="en-US" sz="2400" dirty="0"/>
              <a:t>605-773-3737</a:t>
            </a:r>
          </a:p>
        </p:txBody>
      </p:sp>
      <p:sp>
        <p:nvSpPr>
          <p:cNvPr id="4" name="Content Placeholder 2">
            <a:extLst>
              <a:ext uri="{FF2B5EF4-FFF2-40B4-BE49-F238E27FC236}">
                <a16:creationId xmlns:a16="http://schemas.microsoft.com/office/drawing/2014/main" id="{6F6D4B0E-ED46-D6CB-7B08-1D5EF9C87B3C}"/>
              </a:ext>
            </a:extLst>
          </p:cNvPr>
          <p:cNvSpPr txBox="1">
            <a:spLocks/>
          </p:cNvSpPr>
          <p:nvPr/>
        </p:nvSpPr>
        <p:spPr>
          <a:xfrm>
            <a:off x="5945395" y="1166812"/>
            <a:ext cx="6246605" cy="4432300"/>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32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Dr. James Keegan and Randee Mason</a:t>
            </a:r>
          </a:p>
          <a:p>
            <a:pPr marL="0" indent="0">
              <a:buFont typeface="Arial" panose="020B0604020202020204" pitchFamily="34" charset="0"/>
              <a:buNone/>
            </a:pPr>
            <a:r>
              <a:rPr lang="en-US" sz="2400" dirty="0"/>
              <a:t>Keegan Mason and Associates</a:t>
            </a:r>
          </a:p>
          <a:p>
            <a:pPr marL="0" indent="0">
              <a:buFont typeface="Arial" panose="020B0604020202020204" pitchFamily="34" charset="0"/>
              <a:buNone/>
            </a:pPr>
            <a:r>
              <a:rPr lang="en-US" sz="2400" dirty="0"/>
              <a:t>South Dakota Department of Health, Contractors</a:t>
            </a:r>
          </a:p>
          <a:p>
            <a:pPr marL="0" indent="0">
              <a:buFont typeface="Arial" panose="020B0604020202020204" pitchFamily="34" charset="0"/>
              <a:buNone/>
            </a:pPr>
            <a:r>
              <a:rPr lang="en-US" sz="2400" dirty="0">
                <a:hlinkClick r:id="rId4"/>
              </a:rPr>
              <a:t>jkeegan@keeganmasonllc.com</a:t>
            </a:r>
            <a:endParaRPr lang="en-US" sz="2400" dirty="0"/>
          </a:p>
          <a:p>
            <a:pPr marL="0" indent="0">
              <a:buFont typeface="Arial" panose="020B0604020202020204" pitchFamily="34" charset="0"/>
              <a:buNone/>
            </a:pPr>
            <a:r>
              <a:rPr lang="en-US" sz="2400" dirty="0">
                <a:hlinkClick r:id="rId5"/>
              </a:rPr>
              <a:t>rmason@keeganmasonllc.com</a:t>
            </a:r>
            <a:endParaRPr lang="en-US" sz="2400" dirty="0"/>
          </a:p>
          <a:p>
            <a:pPr marL="0" indent="0">
              <a:buFont typeface="Arial" panose="020B0604020202020204" pitchFamily="34" charset="0"/>
              <a:buNone/>
            </a:pPr>
            <a:endParaRPr lang="en-US" sz="2400" dirty="0"/>
          </a:p>
        </p:txBody>
      </p:sp>
    </p:spTree>
    <p:extLst>
      <p:ext uri="{BB962C8B-B14F-4D97-AF65-F5344CB8AC3E}">
        <p14:creationId xmlns:p14="http://schemas.microsoft.com/office/powerpoint/2010/main" val="22302782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BA0E4E-60C6-BD31-0EF3-45352239EAD6}"/>
              </a:ext>
            </a:extLst>
          </p:cNvPr>
          <p:cNvSpPr txBox="1">
            <a:spLocks noGrp="1"/>
          </p:cNvSpPr>
          <p:nvPr>
            <p:ph type="title" idx="4294967295"/>
          </p:nvPr>
        </p:nvSpPr>
        <p:spPr>
          <a:xfrm>
            <a:off x="2621445" y="5677886"/>
            <a:ext cx="9570555" cy="10464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200" b="0" i="0" u="none" strike="noStrike" kern="1200" cap="none" spc="0" normalizeH="0" baseline="0" noProof="0" dirty="0">
              <a:ln>
                <a:noFill/>
              </a:ln>
              <a:solidFill>
                <a:srgbClr val="000000"/>
              </a:solidFill>
              <a:effectLst/>
              <a:uLnTx/>
              <a:uFillTx/>
              <a:latin typeface="Aptos" panose="020B00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ptos" panose="020B0004020202020204" pitchFamily="34" charset="0"/>
                <a:ea typeface="+mn-ea"/>
                <a:cs typeface="+mn-cs"/>
              </a:rPr>
              <a:t> </a:t>
            </a:r>
            <a:r>
              <a:rPr kumimoji="0" lang="en-US" sz="1000" b="0" i="1" u="none" strike="noStrike" kern="1200" cap="none" spc="0" normalizeH="0" baseline="0" noProof="0" dirty="0">
                <a:ln>
                  <a:noFill/>
                </a:ln>
                <a:solidFill>
                  <a:srgbClr val="000000"/>
                </a:solidFill>
                <a:effectLst/>
                <a:uLnTx/>
                <a:uFillTx/>
                <a:latin typeface="Aptos" panose="020B0004020202020204" pitchFamily="34" charset="0"/>
                <a:ea typeface="+mn-ea"/>
                <a:cs typeface="+mn-cs"/>
              </a:rPr>
              <a:t>This project is supported by the Centers for Disease Control and Prevention (CDC) of the U.S. Department of Health and Human Services (HHS) as part of a financial assistance award totaling $1,777,753 with 100 percent funded by CDC/HHS. The contents are those of the author(s) and do not necessarily represent the official views of, nor an endorsement, by CDC/HHS, or the U.S. Government. Award Number 6NU50CK000512-03-02. </a:t>
            </a:r>
            <a:endParaRPr kumimoji="0" lang="en-US" sz="10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46546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6BFCA-38DD-6D21-7484-A29C4E0FFEE9}"/>
              </a:ext>
            </a:extLst>
          </p:cNvPr>
          <p:cNvSpPr>
            <a:spLocks noGrp="1"/>
          </p:cNvSpPr>
          <p:nvPr>
            <p:ph type="ctrTitle"/>
          </p:nvPr>
        </p:nvSpPr>
        <p:spPr/>
        <p:txBody>
          <a:bodyPr/>
          <a:lstStyle/>
          <a:p>
            <a:r>
              <a:rPr lang="en-US" dirty="0"/>
              <a:t>My role</a:t>
            </a:r>
          </a:p>
        </p:txBody>
      </p:sp>
      <p:graphicFrame>
        <p:nvGraphicFramePr>
          <p:cNvPr id="6" name="Content Placeholder 5">
            <a:extLst>
              <a:ext uri="{FF2B5EF4-FFF2-40B4-BE49-F238E27FC236}">
                <a16:creationId xmlns:a16="http://schemas.microsoft.com/office/drawing/2014/main" id="{243F7DF7-E600-A599-51EB-9421B5F75AE7}"/>
              </a:ext>
              <a:ext uri="{C183D7F6-B498-43B3-948B-1728B52AA6E4}">
                <adec:decorative xmlns:adec="http://schemas.microsoft.com/office/drawing/2017/decorative" val="1"/>
              </a:ext>
            </a:extLst>
          </p:cNvPr>
          <p:cNvGraphicFramePr>
            <a:graphicFrameLocks noGrp="1"/>
          </p:cNvGraphicFramePr>
          <p:nvPr>
            <p:ph sz="quarter" idx="10"/>
            <p:extLst>
              <p:ext uri="{D42A27DB-BD31-4B8C-83A1-F6EECF244321}">
                <p14:modId xmlns:p14="http://schemas.microsoft.com/office/powerpoint/2010/main" val="2096021878"/>
              </p:ext>
            </p:extLst>
          </p:nvPr>
        </p:nvGraphicFramePr>
        <p:xfrm>
          <a:off x="739775" y="1322388"/>
          <a:ext cx="9925207" cy="4810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720124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1EC5683-E12E-1828-65A8-6AD6E7EA854B}"/>
              </a:ext>
            </a:extLst>
          </p:cNvPr>
          <p:cNvSpPr>
            <a:spLocks noGrp="1"/>
          </p:cNvSpPr>
          <p:nvPr>
            <p:ph type="title" idx="4294967295"/>
          </p:nvPr>
        </p:nvSpPr>
        <p:spPr>
          <a:xfrm>
            <a:off x="443680" y="2415069"/>
            <a:ext cx="3939785"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Enteric Diseases </a:t>
            </a:r>
          </a:p>
        </p:txBody>
      </p:sp>
      <p:graphicFrame>
        <p:nvGraphicFramePr>
          <p:cNvPr id="4" name="Content Placeholder 3">
            <a:extLst>
              <a:ext uri="{FF2B5EF4-FFF2-40B4-BE49-F238E27FC236}">
                <a16:creationId xmlns:a16="http://schemas.microsoft.com/office/drawing/2014/main" id="{346BAF4B-8739-E22C-799F-7688F0786DE2}"/>
              </a:ext>
              <a:ext uri="{C183D7F6-B498-43B3-948B-1728B52AA6E4}">
                <adec:decorative xmlns:adec="http://schemas.microsoft.com/office/drawing/2017/decorative" val="1"/>
              </a:ext>
            </a:extLst>
          </p:cNvPr>
          <p:cNvGraphicFramePr>
            <a:graphicFrameLocks noGrp="1"/>
          </p:cNvGraphicFramePr>
          <p:nvPr>
            <p:ph sz="quarter" idx="12"/>
            <p:extLst>
              <p:ext uri="{D42A27DB-BD31-4B8C-83A1-F6EECF244321}">
                <p14:modId xmlns:p14="http://schemas.microsoft.com/office/powerpoint/2010/main" val="2473563969"/>
              </p:ext>
            </p:extLst>
          </p:nvPr>
        </p:nvGraphicFramePr>
        <p:xfrm>
          <a:off x="4074635" y="0"/>
          <a:ext cx="7147292" cy="58569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9407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86E9267-7976-624C-449B-87E5749CC521}"/>
              </a:ext>
            </a:extLst>
          </p:cNvPr>
          <p:cNvSpPr>
            <a:spLocks noGrp="1"/>
          </p:cNvSpPr>
          <p:nvPr>
            <p:ph type="ctrTitle"/>
          </p:nvPr>
        </p:nvSpPr>
        <p:spPr>
          <a:xfrm>
            <a:off x="458993" y="479741"/>
            <a:ext cx="8921545" cy="884219"/>
          </a:xfrm>
        </p:spPr>
        <p:txBody>
          <a:bodyPr/>
          <a:lstStyle/>
          <a:p>
            <a:r>
              <a:rPr lang="en-US" dirty="0"/>
              <a:t>Transmission</a:t>
            </a:r>
          </a:p>
        </p:txBody>
      </p:sp>
      <p:graphicFrame>
        <p:nvGraphicFramePr>
          <p:cNvPr id="6" name="Content Placeholder 5">
            <a:extLst>
              <a:ext uri="{FF2B5EF4-FFF2-40B4-BE49-F238E27FC236}">
                <a16:creationId xmlns:a16="http://schemas.microsoft.com/office/drawing/2014/main" id="{8549410D-BFDC-7868-1C3A-C304F17794C5}"/>
              </a:ext>
              <a:ext uri="{C183D7F6-B498-43B3-948B-1728B52AA6E4}">
                <adec:decorative xmlns:adec="http://schemas.microsoft.com/office/drawing/2017/decorative" val="1"/>
              </a:ext>
            </a:extLst>
          </p:cNvPr>
          <p:cNvGraphicFramePr>
            <a:graphicFrameLocks noGrp="1"/>
          </p:cNvGraphicFramePr>
          <p:nvPr>
            <p:ph sz="quarter" idx="10"/>
            <p:extLst>
              <p:ext uri="{D42A27DB-BD31-4B8C-83A1-F6EECF244321}">
                <p14:modId xmlns:p14="http://schemas.microsoft.com/office/powerpoint/2010/main" val="990877084"/>
              </p:ext>
            </p:extLst>
          </p:nvPr>
        </p:nvGraphicFramePr>
        <p:xfrm>
          <a:off x="458993" y="1741863"/>
          <a:ext cx="8567093" cy="45253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284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49858-D395-E689-B50E-07C477630FED}"/>
              </a:ext>
            </a:extLst>
          </p:cNvPr>
          <p:cNvSpPr>
            <a:spLocks noGrp="1"/>
          </p:cNvSpPr>
          <p:nvPr>
            <p:ph type="ctrTitle"/>
          </p:nvPr>
        </p:nvSpPr>
        <p:spPr/>
        <p:txBody>
          <a:bodyPr/>
          <a:lstStyle/>
          <a:p>
            <a:r>
              <a:rPr lang="en-US" dirty="0"/>
              <a:t>CDC Estimates (2019)</a:t>
            </a:r>
          </a:p>
        </p:txBody>
      </p:sp>
      <p:sp>
        <p:nvSpPr>
          <p:cNvPr id="3" name="Content Placeholder 2">
            <a:extLst>
              <a:ext uri="{FF2B5EF4-FFF2-40B4-BE49-F238E27FC236}">
                <a16:creationId xmlns:a16="http://schemas.microsoft.com/office/drawing/2014/main" id="{DB1990F5-4482-4F68-1DB9-B4CF09ED9F35}"/>
              </a:ext>
            </a:extLst>
          </p:cNvPr>
          <p:cNvSpPr>
            <a:spLocks noGrp="1"/>
          </p:cNvSpPr>
          <p:nvPr>
            <p:ph sz="quarter" idx="10"/>
          </p:nvPr>
        </p:nvSpPr>
        <p:spPr>
          <a:xfrm>
            <a:off x="737440" y="1379210"/>
            <a:ext cx="10717119" cy="4809210"/>
          </a:xfrm>
        </p:spPr>
        <p:txBody>
          <a:bodyPr/>
          <a:lstStyle/>
          <a:p>
            <a:r>
              <a:rPr lang="en-US" dirty="0"/>
              <a:t>6 major pathogens caused an estimated 9.9 million illnesses nationally</a:t>
            </a:r>
          </a:p>
          <a:p>
            <a:pPr lvl="1"/>
            <a:r>
              <a:rPr lang="en-US" dirty="0"/>
              <a:t>Over 53,000 hospitalizations</a:t>
            </a:r>
          </a:p>
          <a:p>
            <a:pPr lvl="1"/>
            <a:r>
              <a:rPr lang="en-US" dirty="0"/>
              <a:t>931 deaths</a:t>
            </a:r>
          </a:p>
          <a:p>
            <a:r>
              <a:rPr lang="en-US" dirty="0"/>
              <a:t>Top causes of illness: Norovirus, </a:t>
            </a:r>
            <a:r>
              <a:rPr lang="en-US" i="1" dirty="0"/>
              <a:t>Campylobacter</a:t>
            </a:r>
            <a:r>
              <a:rPr lang="en-US" dirty="0"/>
              <a:t>, </a:t>
            </a:r>
            <a:r>
              <a:rPr lang="en-US" i="1" dirty="0"/>
              <a:t>Salmonella</a:t>
            </a:r>
            <a:r>
              <a:rPr lang="en-US" dirty="0"/>
              <a:t>, </a:t>
            </a:r>
            <a:r>
              <a:rPr lang="en-US" i="1" dirty="0"/>
              <a:t>C. perfringens</a:t>
            </a:r>
            <a:r>
              <a:rPr lang="en-US" dirty="0"/>
              <a:t>, and Shiga-toxin producing E. coli (STEC)</a:t>
            </a:r>
          </a:p>
          <a:p>
            <a:r>
              <a:rPr lang="en-US" dirty="0"/>
              <a:t>Top causes of hospitalizations: Norovirus, </a:t>
            </a:r>
            <a:r>
              <a:rPr lang="en-US" i="1" dirty="0"/>
              <a:t>Campylobacter</a:t>
            </a:r>
            <a:r>
              <a:rPr lang="en-US" dirty="0"/>
              <a:t>, </a:t>
            </a:r>
            <a:r>
              <a:rPr lang="en-US" i="1" dirty="0"/>
              <a:t>Salmonella</a:t>
            </a:r>
            <a:r>
              <a:rPr lang="en-US" dirty="0"/>
              <a:t>, STEC and </a:t>
            </a:r>
            <a:r>
              <a:rPr lang="en-US" i="1" dirty="0"/>
              <a:t>Listeria</a:t>
            </a:r>
          </a:p>
          <a:p>
            <a:endParaRPr lang="en-US" dirty="0"/>
          </a:p>
        </p:txBody>
      </p:sp>
    </p:spTree>
    <p:extLst>
      <p:ext uri="{BB962C8B-B14F-4D97-AF65-F5344CB8AC3E}">
        <p14:creationId xmlns:p14="http://schemas.microsoft.com/office/powerpoint/2010/main" val="203015468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193F15-2C67-5213-7BC0-F4484433929E}"/>
              </a:ext>
            </a:extLst>
          </p:cNvPr>
          <p:cNvSpPr>
            <a:spLocks noGrp="1"/>
          </p:cNvSpPr>
          <p:nvPr>
            <p:ph type="ctrTitle"/>
          </p:nvPr>
        </p:nvSpPr>
        <p:spPr>
          <a:xfrm>
            <a:off x="458993" y="341518"/>
            <a:ext cx="8921545" cy="884219"/>
          </a:xfrm>
        </p:spPr>
        <p:txBody>
          <a:bodyPr wrap="none" anchor="t">
            <a:normAutofit/>
          </a:bodyPr>
          <a:lstStyle/>
          <a:p>
            <a:r>
              <a:rPr lang="en-US" dirty="0"/>
              <a:t>Chain of Infection</a:t>
            </a:r>
          </a:p>
        </p:txBody>
      </p:sp>
      <p:graphicFrame>
        <p:nvGraphicFramePr>
          <p:cNvPr id="4" name="Content Placeholder 3">
            <a:extLst>
              <a:ext uri="{FF2B5EF4-FFF2-40B4-BE49-F238E27FC236}">
                <a16:creationId xmlns:a16="http://schemas.microsoft.com/office/drawing/2014/main" id="{6433C4A8-2EAF-41A4-E8A8-B3973F163C8E}"/>
              </a:ext>
              <a:ext uri="{C183D7F6-B498-43B3-948B-1728B52AA6E4}">
                <adec:decorative xmlns:adec="http://schemas.microsoft.com/office/drawing/2017/decorative" val="1"/>
              </a:ext>
            </a:extLst>
          </p:cNvPr>
          <p:cNvGraphicFramePr>
            <a:graphicFrameLocks noGrp="1"/>
          </p:cNvGraphicFramePr>
          <p:nvPr>
            <p:ph sz="quarter" idx="10"/>
            <p:extLst>
              <p:ext uri="{D42A27DB-BD31-4B8C-83A1-F6EECF244321}">
                <p14:modId xmlns:p14="http://schemas.microsoft.com/office/powerpoint/2010/main" val="83862269"/>
              </p:ext>
            </p:extLst>
          </p:nvPr>
        </p:nvGraphicFramePr>
        <p:xfrm>
          <a:off x="558800" y="1279525"/>
          <a:ext cx="8821738" cy="5389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6279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75BE4D7-4A80-126D-6D3C-87BE27FB7C32}"/>
              </a:ext>
              <a:ext uri="{C183D7F6-B498-43B3-948B-1728B52AA6E4}">
                <adec:decorative xmlns:adec="http://schemas.microsoft.com/office/drawing/2017/decorative" val="1"/>
              </a:ext>
            </a:extLst>
          </p:cNvPr>
          <p:cNvGraphicFramePr>
            <a:graphicFrameLocks noGrp="1"/>
          </p:cNvGraphicFramePr>
          <p:nvPr>
            <p:ph sz="quarter" idx="12"/>
            <p:extLst>
              <p:ext uri="{D42A27DB-BD31-4B8C-83A1-F6EECF244321}">
                <p14:modId xmlns:p14="http://schemas.microsoft.com/office/powerpoint/2010/main" val="3464513991"/>
              </p:ext>
            </p:extLst>
          </p:nvPr>
        </p:nvGraphicFramePr>
        <p:xfrm>
          <a:off x="720725" y="385482"/>
          <a:ext cx="11069638" cy="530570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ext Placeholder 1">
            <a:extLst>
              <a:ext uri="{FF2B5EF4-FFF2-40B4-BE49-F238E27FC236}">
                <a16:creationId xmlns:a16="http://schemas.microsoft.com/office/drawing/2014/main" id="{F12160DA-AE97-FB16-69FD-C3762F9D207B}"/>
              </a:ext>
            </a:extLst>
          </p:cNvPr>
          <p:cNvSpPr>
            <a:spLocks noGrp="1"/>
          </p:cNvSpPr>
          <p:nvPr>
            <p:ph type="title" idx="4294967295"/>
          </p:nvPr>
        </p:nvSpPr>
        <p:spPr>
          <a:xfrm>
            <a:off x="1180415" y="-1622350"/>
            <a:ext cx="2954982" cy="710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accent2"/>
                </a:solidFill>
                <a:effectLst/>
                <a:uLnTx/>
                <a:uFillTx/>
                <a:latin typeface="+mn-lt"/>
                <a:ea typeface="+mn-ea"/>
                <a:cs typeface="+mn-cs"/>
              </a:rPr>
              <a:t>Title</a:t>
            </a:r>
          </a:p>
        </p:txBody>
      </p:sp>
      <p:cxnSp>
        <p:nvCxnSpPr>
          <p:cNvPr id="5" name="Straight Connector 4">
            <a:extLst>
              <a:ext uri="{FF2B5EF4-FFF2-40B4-BE49-F238E27FC236}">
                <a16:creationId xmlns:a16="http://schemas.microsoft.com/office/drawing/2014/main" id="{CDAE457D-1E26-C772-C172-96526257B57F}"/>
              </a:ext>
              <a:ext uri="{C183D7F6-B498-43B3-948B-1728B52AA6E4}">
                <adec:decorative xmlns:adec="http://schemas.microsoft.com/office/drawing/2017/decorative" val="1"/>
              </a:ext>
            </a:extLst>
          </p:cNvPr>
          <p:cNvCxnSpPr/>
          <p:nvPr/>
        </p:nvCxnSpPr>
        <p:spPr>
          <a:xfrm flipH="1">
            <a:off x="3883937" y="4038600"/>
            <a:ext cx="4625063" cy="0"/>
          </a:xfrm>
          <a:prstGeom prst="line">
            <a:avLst/>
          </a:prstGeom>
          <a:ln w="12700">
            <a:solidFill>
              <a:schemeClr val="bg1"/>
            </a:solidFill>
            <a:prstDash val="lgDash"/>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6075C68-6E38-DD18-98CE-047BBC047E57}"/>
              </a:ext>
              <a:ext uri="{C183D7F6-B498-43B3-948B-1728B52AA6E4}">
                <adec:decorative xmlns:adec="http://schemas.microsoft.com/office/drawing/2017/decorative" val="1"/>
              </a:ext>
            </a:extLst>
          </p:cNvPr>
          <p:cNvCxnSpPr/>
          <p:nvPr/>
        </p:nvCxnSpPr>
        <p:spPr>
          <a:xfrm flipH="1">
            <a:off x="3635645" y="2978650"/>
            <a:ext cx="4625063" cy="0"/>
          </a:xfrm>
          <a:prstGeom prst="line">
            <a:avLst/>
          </a:prstGeom>
          <a:ln w="12700">
            <a:solidFill>
              <a:schemeClr val="bg1"/>
            </a:solidFill>
            <a:prstDash val="lgDash"/>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3174AB7-0FAB-FD1C-2F8D-876E8B2F4771}"/>
              </a:ext>
              <a:ext uri="{C183D7F6-B498-43B3-948B-1728B52AA6E4}">
                <adec:decorative xmlns:adec="http://schemas.microsoft.com/office/drawing/2017/decorative" val="1"/>
              </a:ext>
            </a:extLst>
          </p:cNvPr>
          <p:cNvCxnSpPr/>
          <p:nvPr/>
        </p:nvCxnSpPr>
        <p:spPr>
          <a:xfrm flipH="1">
            <a:off x="3783468" y="1920411"/>
            <a:ext cx="4625063" cy="0"/>
          </a:xfrm>
          <a:prstGeom prst="line">
            <a:avLst/>
          </a:prstGeom>
          <a:ln w="12700">
            <a:solidFill>
              <a:schemeClr val="bg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283373"/>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SD DOH Branding">
      <a:dk1>
        <a:srgbClr val="003057"/>
      </a:dk1>
      <a:lt1>
        <a:sysClr val="window" lastClr="FFFFFF"/>
      </a:lt1>
      <a:dk2>
        <a:srgbClr val="000000"/>
      </a:dk2>
      <a:lt2>
        <a:srgbClr val="FFFFFF"/>
      </a:lt2>
      <a:accent1>
        <a:srgbClr val="36608A"/>
      </a:accent1>
      <a:accent2>
        <a:srgbClr val="F9A01D"/>
      </a:accent2>
      <a:accent3>
        <a:srgbClr val="86B0D3"/>
      </a:accent3>
      <a:accent4>
        <a:srgbClr val="733873"/>
      </a:accent4>
      <a:accent5>
        <a:srgbClr val="709345"/>
      </a:accent5>
      <a:accent6>
        <a:srgbClr val="007C90"/>
      </a:accent6>
      <a:hlink>
        <a:srgbClr val="36608A"/>
      </a:hlink>
      <a:folHlink>
        <a:srgbClr val="C02F8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9563CEA9-507A-4DE9-85BD-6692A8C607FB}" vid="{56D3980C-ABD3-440C-8283-BE5208C4FA7F}"/>
    </a:ext>
  </a:extLst>
</a:theme>
</file>

<file path=ppt/theme/theme2.xml><?xml version="1.0" encoding="utf-8"?>
<a:theme xmlns:a="http://schemas.openxmlformats.org/drawingml/2006/main" name="1">
  <a:themeElements>
    <a:clrScheme name="SD DOH Branding">
      <a:dk1>
        <a:srgbClr val="003057"/>
      </a:dk1>
      <a:lt1>
        <a:sysClr val="window" lastClr="FFFFFF"/>
      </a:lt1>
      <a:dk2>
        <a:srgbClr val="000000"/>
      </a:dk2>
      <a:lt2>
        <a:srgbClr val="FFFFFF"/>
      </a:lt2>
      <a:accent1>
        <a:srgbClr val="36608A"/>
      </a:accent1>
      <a:accent2>
        <a:srgbClr val="F9A01D"/>
      </a:accent2>
      <a:accent3>
        <a:srgbClr val="86B0D3"/>
      </a:accent3>
      <a:accent4>
        <a:srgbClr val="733873"/>
      </a:accent4>
      <a:accent5>
        <a:srgbClr val="709345"/>
      </a:accent5>
      <a:accent6>
        <a:srgbClr val="007C90"/>
      </a:accent6>
      <a:hlink>
        <a:srgbClr val="36608A"/>
      </a:hlink>
      <a:folHlink>
        <a:srgbClr val="C02F8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9563CEA9-507A-4DE9-85BD-6692A8C607FB}" vid="{68A93210-7F6A-4605-9D3B-FD422F05ADBA}"/>
    </a:ext>
  </a:extLst>
</a:theme>
</file>

<file path=ppt/theme/theme3.xml><?xml version="1.0" encoding="utf-8"?>
<a:theme xmlns:a="http://schemas.openxmlformats.org/drawingml/2006/main" name="2">
  <a:themeElements>
    <a:clrScheme name="SD DOH Branding">
      <a:dk1>
        <a:srgbClr val="003057"/>
      </a:dk1>
      <a:lt1>
        <a:sysClr val="window" lastClr="FFFFFF"/>
      </a:lt1>
      <a:dk2>
        <a:srgbClr val="000000"/>
      </a:dk2>
      <a:lt2>
        <a:srgbClr val="FFFFFF"/>
      </a:lt2>
      <a:accent1>
        <a:srgbClr val="36608A"/>
      </a:accent1>
      <a:accent2>
        <a:srgbClr val="F9A01D"/>
      </a:accent2>
      <a:accent3>
        <a:srgbClr val="86B0D3"/>
      </a:accent3>
      <a:accent4>
        <a:srgbClr val="733873"/>
      </a:accent4>
      <a:accent5>
        <a:srgbClr val="709345"/>
      </a:accent5>
      <a:accent6>
        <a:srgbClr val="007C90"/>
      </a:accent6>
      <a:hlink>
        <a:srgbClr val="36608A"/>
      </a:hlink>
      <a:folHlink>
        <a:srgbClr val="C02F8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9563CEA9-507A-4DE9-85BD-6692A8C607FB}" vid="{B51C9AEB-C2BB-4357-B15F-0F0A07FF56C8}"/>
    </a:ext>
  </a:extLst>
</a:theme>
</file>

<file path=ppt/theme/theme4.xml><?xml version="1.0" encoding="utf-8"?>
<a:theme xmlns:a="http://schemas.openxmlformats.org/drawingml/2006/main" name="3">
  <a:themeElements>
    <a:clrScheme name="SD DOH Branding">
      <a:dk1>
        <a:srgbClr val="003057"/>
      </a:dk1>
      <a:lt1>
        <a:sysClr val="window" lastClr="FFFFFF"/>
      </a:lt1>
      <a:dk2>
        <a:srgbClr val="000000"/>
      </a:dk2>
      <a:lt2>
        <a:srgbClr val="FFFFFF"/>
      </a:lt2>
      <a:accent1>
        <a:srgbClr val="36608A"/>
      </a:accent1>
      <a:accent2>
        <a:srgbClr val="F9A01D"/>
      </a:accent2>
      <a:accent3>
        <a:srgbClr val="86B0D3"/>
      </a:accent3>
      <a:accent4>
        <a:srgbClr val="733873"/>
      </a:accent4>
      <a:accent5>
        <a:srgbClr val="709345"/>
      </a:accent5>
      <a:accent6>
        <a:srgbClr val="007C90"/>
      </a:accent6>
      <a:hlink>
        <a:srgbClr val="36608A"/>
      </a:hlink>
      <a:folHlink>
        <a:srgbClr val="C02F8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9563CEA9-507A-4DE9-85BD-6692A8C607FB}" vid="{3348CFAE-0201-4FFD-BDCD-537C9EE3B2C8}"/>
    </a:ext>
  </a:extLst>
</a:theme>
</file>

<file path=ppt/theme/theme5.xml><?xml version="1.0" encoding="utf-8"?>
<a:theme xmlns:a="http://schemas.openxmlformats.org/drawingml/2006/main" name="1_Office Theme">
  <a:themeElements>
    <a:clrScheme name="SD DOH Branding">
      <a:dk1>
        <a:srgbClr val="003057"/>
      </a:dk1>
      <a:lt1>
        <a:sysClr val="window" lastClr="FFFFFF"/>
      </a:lt1>
      <a:dk2>
        <a:srgbClr val="000000"/>
      </a:dk2>
      <a:lt2>
        <a:srgbClr val="FFFFFF"/>
      </a:lt2>
      <a:accent1>
        <a:srgbClr val="36608A"/>
      </a:accent1>
      <a:accent2>
        <a:srgbClr val="F9A01D"/>
      </a:accent2>
      <a:accent3>
        <a:srgbClr val="86B0D3"/>
      </a:accent3>
      <a:accent4>
        <a:srgbClr val="733873"/>
      </a:accent4>
      <a:accent5>
        <a:srgbClr val="709345"/>
      </a:accent5>
      <a:accent6>
        <a:srgbClr val="007C90"/>
      </a:accent6>
      <a:hlink>
        <a:srgbClr val="36608A"/>
      </a:hlink>
      <a:folHlink>
        <a:srgbClr val="C02F8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9563CEA9-507A-4DE9-85BD-6692A8C607FB}" vid="{77BFFB26-CC6C-46AB-907F-344F4065A317}"/>
    </a:ext>
  </a:extLst>
</a:theme>
</file>

<file path=ppt/theme/theme6.xml><?xml version="1.0" encoding="utf-8"?>
<a:theme xmlns:a="http://schemas.openxmlformats.org/drawingml/2006/main" name="2_Office Theme">
  <a:themeElements>
    <a:clrScheme name="SD DOH Branding">
      <a:dk1>
        <a:srgbClr val="003057"/>
      </a:dk1>
      <a:lt1>
        <a:sysClr val="window" lastClr="FFFFFF"/>
      </a:lt1>
      <a:dk2>
        <a:srgbClr val="000000"/>
      </a:dk2>
      <a:lt2>
        <a:srgbClr val="FFFFFF"/>
      </a:lt2>
      <a:accent1>
        <a:srgbClr val="36608A"/>
      </a:accent1>
      <a:accent2>
        <a:srgbClr val="F9A01D"/>
      </a:accent2>
      <a:accent3>
        <a:srgbClr val="86B0D3"/>
      </a:accent3>
      <a:accent4>
        <a:srgbClr val="733873"/>
      </a:accent4>
      <a:accent5>
        <a:srgbClr val="709345"/>
      </a:accent5>
      <a:accent6>
        <a:srgbClr val="007C90"/>
      </a:accent6>
      <a:hlink>
        <a:srgbClr val="36608A"/>
      </a:hlink>
      <a:folHlink>
        <a:srgbClr val="C02F8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9563CEA9-507A-4DE9-85BD-6692A8C607FB}" vid="{30AB7FB0-7478-4974-9953-37CA269E570D}"/>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1f92cd4-78c2-4130-88ac-ff77cd58c9d6" xsi:nil="true"/>
    <lcf76f155ced4ddcb4097134ff3c332f xmlns="eeb33dfd-b17c-43bb-864d-eeb041a651a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21F569D9115744938FB9F13FCB5645" ma:contentTypeVersion="16" ma:contentTypeDescription="Create a new document." ma:contentTypeScope="" ma:versionID="e1e25f5179b1d03b707edbe89b691993">
  <xsd:schema xmlns:xsd="http://www.w3.org/2001/XMLSchema" xmlns:xs="http://www.w3.org/2001/XMLSchema" xmlns:p="http://schemas.microsoft.com/office/2006/metadata/properties" xmlns:ns2="eeb33dfd-b17c-43bb-864d-eeb041a651a6" xmlns:ns3="81f92cd4-78c2-4130-88ac-ff77cd58c9d6" targetNamespace="http://schemas.microsoft.com/office/2006/metadata/properties" ma:root="true" ma:fieldsID="9eda70a57116d7c8f3ed5096c03b040f" ns2:_="" ns3:_="">
    <xsd:import namespace="eeb33dfd-b17c-43bb-864d-eeb041a651a6"/>
    <xsd:import namespace="81f92cd4-78c2-4130-88ac-ff77cd58c9d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b33dfd-b17c-43bb-864d-eeb041a651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3294375-8520-4c51-81be-671e42c4be9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f92cd4-78c2-4130-88ac-ff77cd58c9d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72c3bbd-be43-486f-bc27-0890f4d53b15}" ma:internalName="TaxCatchAll" ma:showField="CatchAllData" ma:web="81f92cd4-78c2-4130-88ac-ff77cd58c9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5B0C83-B201-4148-985B-EA3F190BDD9A}">
  <ds:schemaRefs>
    <ds:schemaRef ds:uri="http://schemas.microsoft.com/office/infopath/2007/PartnerControls"/>
    <ds:schemaRef ds:uri="http://purl.org/dc/dcmitype/"/>
    <ds:schemaRef ds:uri="http://schemas.microsoft.com/office/2006/documentManagement/types"/>
    <ds:schemaRef ds:uri="http://purl.org/dc/terms/"/>
    <ds:schemaRef ds:uri="http://www.w3.org/XML/1998/namespace"/>
    <ds:schemaRef ds:uri="http://schemas.microsoft.com/office/2006/metadata/properties"/>
    <ds:schemaRef ds:uri="81f92cd4-78c2-4130-88ac-ff77cd58c9d6"/>
    <ds:schemaRef ds:uri="http://schemas.openxmlformats.org/package/2006/metadata/core-properties"/>
    <ds:schemaRef ds:uri="eeb33dfd-b17c-43bb-864d-eeb041a651a6"/>
    <ds:schemaRef ds:uri="http://purl.org/dc/elements/1.1/"/>
  </ds:schemaRefs>
</ds:datastoreItem>
</file>

<file path=customXml/itemProps2.xml><?xml version="1.0" encoding="utf-8"?>
<ds:datastoreItem xmlns:ds="http://schemas.openxmlformats.org/officeDocument/2006/customXml" ds:itemID="{BC0E4A11-314B-4B0C-9328-F07CE14840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b33dfd-b17c-43bb-864d-eeb041a651a6"/>
    <ds:schemaRef ds:uri="81f92cd4-78c2-4130-88ac-ff77cd58c9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0E46F9-2E5D-4513-A633-E1C0FF19AB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SD DOH PowerPoint Template 1</Template>
  <TotalTime>2019</TotalTime>
  <Words>4054</Words>
  <Application>Microsoft Office PowerPoint</Application>
  <PresentationFormat>Widescreen</PresentationFormat>
  <Paragraphs>651</Paragraphs>
  <Slides>32</Slides>
  <Notes>26</Notes>
  <HiddenSlides>1</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32</vt:i4>
      </vt:variant>
    </vt:vector>
  </HeadingPairs>
  <TitlesOfParts>
    <vt:vector size="42" baseType="lpstr">
      <vt:lpstr>Aptos</vt:lpstr>
      <vt:lpstr>Arial</vt:lpstr>
      <vt:lpstr>Calibri</vt:lpstr>
      <vt:lpstr>Calibri Light</vt:lpstr>
      <vt:lpstr>Office Theme</vt:lpstr>
      <vt:lpstr>1</vt:lpstr>
      <vt:lpstr>2</vt:lpstr>
      <vt:lpstr>3</vt:lpstr>
      <vt:lpstr>1_Office Theme</vt:lpstr>
      <vt:lpstr>2_Office Theme</vt:lpstr>
      <vt:lpstr>Foodborne Outbreaks: How Healthcare Facilities &amp; Long-term Care Can Help</vt:lpstr>
      <vt:lpstr>Title</vt:lpstr>
      <vt:lpstr>Our Speakers…</vt:lpstr>
      <vt:lpstr>My role</vt:lpstr>
      <vt:lpstr>Enteric Diseases </vt:lpstr>
      <vt:lpstr>Transmission</vt:lpstr>
      <vt:lpstr>CDC Estimates (2019)</vt:lpstr>
      <vt:lpstr>Chain of Infection</vt:lpstr>
      <vt:lpstr>Title</vt:lpstr>
      <vt:lpstr>To Test or Not to Test…</vt:lpstr>
      <vt:lpstr>Testing Support</vt:lpstr>
      <vt:lpstr>What needs to happen to get results…</vt:lpstr>
      <vt:lpstr>Whole Genome Sequencing (WGS)</vt:lpstr>
      <vt:lpstr>DOH investigation of reportable diseases</vt:lpstr>
      <vt:lpstr>How does DOH get notified?</vt:lpstr>
      <vt:lpstr>Foodborne &amp; Enteric Disease Spread in Healthcare Settings</vt:lpstr>
      <vt:lpstr>Investigation Challenges</vt:lpstr>
      <vt:lpstr>Clusters &amp; Sub-clusters</vt:lpstr>
      <vt:lpstr>Records – Outbreak Response</vt:lpstr>
      <vt:lpstr>Outbreak Example</vt:lpstr>
      <vt:lpstr>How You Can Help</vt:lpstr>
      <vt:lpstr>Resources &amp; Further Reading</vt:lpstr>
      <vt:lpstr>Antibiotic Stewardship Considerations  for Foodborne Infections</vt:lpstr>
      <vt:lpstr>Mild or Moderate Diarrhea</vt:lpstr>
      <vt:lpstr>Pathogens That May Cause More Severe Illness</vt:lpstr>
      <vt:lpstr>Pathogens That May Cause More Severe Illness</vt:lpstr>
      <vt:lpstr>Opportunities to Avoid Antibiotic Exposure</vt:lpstr>
      <vt:lpstr>When Antibiotics ARE Indicated</vt:lpstr>
      <vt:lpstr>Epidemiology review </vt:lpstr>
      <vt:lpstr>Questions?</vt:lpstr>
      <vt:lpstr>Thank you!</vt:lpstr>
      <vt:lpstr>  This project is supported by the Centers for Disease Control and Prevention (CDC) of the U.S. Department of Health and Human Services (HHS) as part of a financial assistance award totaling $1,777,753 with 100 percent funded by CDC/HHS. The contents are those of the author(s) and do not necessarily represent the official views of, nor an endorsement, by CDC/HHS, or the U.S. Government. Award Number 6NU50CK000512-03-02. </vt:lpstr>
    </vt:vector>
  </TitlesOfParts>
  <Company>State of South Dakota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Kafka, Tia</dc:creator>
  <cp:lastModifiedBy>Leiferman, Morgan</cp:lastModifiedBy>
  <cp:revision>16</cp:revision>
  <dcterms:created xsi:type="dcterms:W3CDTF">2024-11-15T20:56:20Z</dcterms:created>
  <dcterms:modified xsi:type="dcterms:W3CDTF">2026-04-09T16:54:08Z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0x0101004121F569D9115744938FB9F13FCB5645</vt:lpwstr>
  </property>
  <property fmtid="{D5CDD505-2E9C-101B-9397-08002B2CF9AE}" pid="3" name="MediaServiceImageTags">
    <vt:lpwstr/>
  </property>
  <property fmtid="{D5CDD505-2E9C-101B-9397-08002B2CF9AE}" pid="4" name="MSIP_Label_ec3b1a8e-41ed-4bc7-92d1-0305fbefd661_Enabled">
    <vt:lpwstr>true</vt:lpwstr>
  </property>
  <property fmtid="{D5CDD505-2E9C-101B-9397-08002B2CF9AE}" pid="5" name="MSIP_Label_ec3b1a8e-41ed-4bc7-92d1-0305fbefd661_Method">
    <vt:lpwstr>Standard</vt:lpwstr>
  </property>
  <property fmtid="{D5CDD505-2E9C-101B-9397-08002B2CF9AE}" pid="6" name="MSIP_Label_ec3b1a8e-41ed-4bc7-92d1-0305fbefd661_Name">
    <vt:lpwstr>M365-General - Anyone (Unrestricted)-Prod</vt:lpwstr>
  </property>
  <property fmtid="{D5CDD505-2E9C-101B-9397-08002B2CF9AE}" pid="7" name="MSIP_Label_ec3b1a8e-41ed-4bc7-92d1-0305fbefd661_SiteId">
    <vt:lpwstr>70af547c-69ab-416d-b4a6-543b5ce52b99</vt:lpwstr>
  </property>
  <property fmtid="{D5CDD505-2E9C-101B-9397-08002B2CF9AE}" pid="8" name="MSIP_Label_ec3b1a8e-41ed-4bc7-92d1-0305fbefd661_ActionId">
    <vt:lpwstr>d395ba11-c69b-4581-9a38-f62f0d8e731c</vt:lpwstr>
  </property>
  <property fmtid="{D5CDD505-2E9C-101B-9397-08002B2CF9AE}" pid="9" name="MSIP_Label_ec3b1a8e-41ed-4bc7-92d1-0305fbefd661_ContentBits">
    <vt:lpwstr>0</vt:lpwstr>
  </property>
  <property fmtid="{D5CDD505-2E9C-101B-9397-08002B2CF9AE}" pid="10" name="MSIP_Label_ec3b1a8e-41ed-4bc7-92d1-0305fbefd661_Tag">
    <vt:lpwstr>10, 3, 0, 2</vt:lpwstr>
  </property>
  <property fmtid="{D5CDD505-2E9C-101B-9397-08002B2CF9AE}" pid="11" name="MSIP_Label_ec3b1a8e-41ed-4bc7-92d1-0305fbefd661_SetDate">
    <vt:lpwstr>2026-03-13T16:37:32Z</vt:lpwstr>
  </property>
</Properties>
</file>